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Default Extension="tiff" ContentType="image/tif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417" r:id="rId2"/>
    <p:sldId id="416" r:id="rId3"/>
    <p:sldId id="414" r:id="rId4"/>
    <p:sldId id="418" r:id="rId5"/>
    <p:sldId id="419" r:id="rId6"/>
    <p:sldId id="421" r:id="rId7"/>
    <p:sldId id="420" r:id="rId8"/>
    <p:sldId id="409" r:id="rId9"/>
    <p:sldId id="293" r:id="rId10"/>
    <p:sldId id="394" r:id="rId11"/>
    <p:sldId id="294" r:id="rId12"/>
    <p:sldId id="404" r:id="rId13"/>
    <p:sldId id="395" r:id="rId14"/>
    <p:sldId id="402" r:id="rId15"/>
    <p:sldId id="408" r:id="rId16"/>
    <p:sldId id="411" r:id="rId17"/>
    <p:sldId id="412" r:id="rId18"/>
    <p:sldId id="398" r:id="rId19"/>
    <p:sldId id="413" r:id="rId20"/>
  </p:sldIdLst>
  <p:sldSz cx="9906000" cy="6858000" type="A4"/>
  <p:notesSz cx="6797675" cy="9926638"/>
  <p:custDataLst>
    <p:tags r:id="rId23"/>
  </p:custDataLst>
  <p:defaultTextStyle>
    <a:defPPr>
      <a:defRPr lang="de-DE"/>
    </a:defPPr>
    <a:lvl1pPr algn="l" rtl="0" eaLnBrk="0" fontAlgn="base" hangingPunct="0">
      <a:spcBef>
        <a:spcPct val="0"/>
      </a:spcBef>
      <a:spcAft>
        <a:spcPct val="2000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2000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2000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2000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2000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zad" initials="z" lastIdx="36" clrIdx="0"/>
  <p:cmAuthor id="1" name="braun.nadim" initials="nmb" lastIdx="1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36600"/>
    <a:srgbClr val="A50021"/>
    <a:srgbClr val="AC0000"/>
    <a:srgbClr val="CC0000"/>
    <a:srgbClr val="008800"/>
    <a:srgbClr val="FF9900"/>
    <a:srgbClr val="3C3C3C"/>
    <a:srgbClr val="C0C0C0"/>
    <a:srgbClr val="0000FF"/>
    <a:srgbClr val="80008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Helle Formatvorlage 1 - Akz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07" autoAdjust="0"/>
    <p:restoredTop sz="99757" autoAdjust="0"/>
  </p:normalViewPr>
  <p:slideViewPr>
    <p:cSldViewPr snapToGrid="0" snapToObjects="1" showGuides="1">
      <p:cViewPr>
        <p:scale>
          <a:sx n="80" d="100"/>
          <a:sy n="80" d="100"/>
        </p:scale>
        <p:origin x="-2376" y="-1266"/>
      </p:cViewPr>
      <p:guideLst>
        <p:guide orient="horz"/>
        <p:guide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 snapToObjects="1" showGuides="1">
      <p:cViewPr varScale="1">
        <p:scale>
          <a:sx n="65" d="100"/>
          <a:sy n="65" d="100"/>
        </p:scale>
        <p:origin x="-2820" y="-102"/>
      </p:cViewPr>
      <p:guideLst>
        <p:guide orient="horz" pos="3126"/>
        <p:guide pos="2141"/>
      </p:guideLst>
    </p:cSldViewPr>
  </p:notes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71" name="Rectangle 7"/>
          <p:cNvSpPr>
            <a:spLocks noChangeArrowheads="1"/>
          </p:cNvSpPr>
          <p:nvPr/>
        </p:nvSpPr>
        <p:spPr bwMode="auto">
          <a:xfrm>
            <a:off x="5600428" y="9540875"/>
            <a:ext cx="7175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Aft>
                <a:spcPct val="0"/>
              </a:spcAft>
            </a:pPr>
            <a:r>
              <a:rPr lang="de-DE" altLang="de-DE" sz="800" dirty="0"/>
              <a:t>Seite </a:t>
            </a:r>
            <a:fld id="{9FAAF413-F484-4E4B-A168-7D0578698AE7}" type="slidenum">
              <a:rPr lang="de-DE" altLang="de-DE" sz="800"/>
              <a:pPr>
                <a:spcAft>
                  <a:spcPct val="0"/>
                </a:spcAft>
              </a:pPr>
              <a:t>‹#›</a:t>
            </a:fld>
            <a:endParaRPr lang="de-DE" altLang="de-DE" sz="800" dirty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392705" y="9540875"/>
            <a:ext cx="774112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Aft>
                <a:spcPct val="0"/>
              </a:spcAft>
            </a:pPr>
            <a:r>
              <a:rPr lang="de-DE" altLang="de-DE" sz="800" dirty="0" smtClean="0"/>
              <a:t>© malik mzsg</a:t>
            </a:r>
            <a:endParaRPr lang="de-DE" altLang="de-DE" sz="800" dirty="0"/>
          </a:p>
        </p:txBody>
      </p:sp>
      <p:pic>
        <p:nvPicPr>
          <p:cNvPr id="5" name="Grafik 4" descr="Logo_malikmanagement_rgb_p_600dpi.t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881100" y="268286"/>
            <a:ext cx="1438656" cy="4160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637017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9613" y="744538"/>
            <a:ext cx="3990647" cy="27629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7898" name="Rectangle 1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3753134"/>
            <a:ext cx="3990648" cy="5827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 noProof="0" smtClean="0"/>
              <a:t>Klicken Sie, um die Textformatierung des Masters zu bearbeiten.</a:t>
            </a:r>
          </a:p>
          <a:p>
            <a:pPr lvl="1"/>
            <a:r>
              <a:rPr lang="en-US" altLang="de-DE" noProof="0" smtClean="0"/>
              <a:t>Zweite Ebene</a:t>
            </a:r>
          </a:p>
          <a:p>
            <a:pPr lvl="2"/>
            <a:r>
              <a:rPr lang="en-US" altLang="de-DE" noProof="0" smtClean="0"/>
              <a:t>Dritte Ebene</a:t>
            </a:r>
          </a:p>
          <a:p>
            <a:pPr lvl="3"/>
            <a:r>
              <a:rPr lang="en-US" altLang="de-DE" noProof="0" smtClean="0"/>
              <a:t>Vierte Ebene</a:t>
            </a:r>
          </a:p>
          <a:p>
            <a:pPr lvl="4"/>
            <a:r>
              <a:rPr lang="en-US" altLang="de-DE" noProof="0" smtClean="0"/>
              <a:t>Fünfte Ebene</a:t>
            </a:r>
          </a:p>
          <a:p>
            <a:pPr lvl="5"/>
            <a:r>
              <a:rPr lang="en-US" altLang="de-DE" noProof="0" smtClean="0"/>
              <a:t>Sechste Ebene</a:t>
            </a:r>
            <a:endParaRPr lang="en-US" altLang="de-DE" noProof="0" dirty="0" smtClean="0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982710" y="506127"/>
            <a:ext cx="7175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Aft>
                <a:spcPct val="0"/>
              </a:spcAft>
            </a:pPr>
            <a:r>
              <a:rPr lang="en-US" altLang="de-DE" sz="800" noProof="0" dirty="0" smtClean="0"/>
              <a:t>Seite </a:t>
            </a:r>
            <a:fld id="{9FAAF413-F484-4E4B-A168-7D0578698AE7}" type="slidenum">
              <a:rPr lang="en-US" altLang="de-DE" sz="800" noProof="0" smtClean="0"/>
              <a:pPr>
                <a:spcAft>
                  <a:spcPct val="0"/>
                </a:spcAft>
              </a:pPr>
              <a:t>‹#›</a:t>
            </a:fld>
            <a:endParaRPr lang="en-US" altLang="de-DE" sz="800" noProof="0" dirty="0"/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709613" y="506127"/>
            <a:ext cx="774112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Aft>
                <a:spcPct val="0"/>
              </a:spcAft>
            </a:pPr>
            <a:r>
              <a:rPr lang="en-US" altLang="de-DE" sz="800" noProof="0" dirty="0" smtClean="0"/>
              <a:t>© </a:t>
            </a:r>
            <a:r>
              <a:rPr lang="en-US" altLang="de-DE" sz="800" noProof="0" dirty="0" err="1" smtClean="0"/>
              <a:t>malik-mzsg</a:t>
            </a:r>
            <a:endParaRPr lang="en-US" altLang="de-DE" sz="800" noProof="0" dirty="0"/>
          </a:p>
        </p:txBody>
      </p:sp>
    </p:spTree>
    <p:extLst>
      <p:ext uri="{BB962C8B-B14F-4D97-AF65-F5344CB8AC3E}">
        <p14:creationId xmlns="" xmlns:p14="http://schemas.microsoft.com/office/powerpoint/2010/main" val="2076998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ts val="384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230188" indent="-270000" algn="l" rtl="0" fontAlgn="base">
      <a:spcBef>
        <a:spcPts val="0"/>
      </a:spcBef>
      <a:spcAft>
        <a:spcPts val="384"/>
      </a:spcAft>
      <a:buFont typeface="+mj-lt"/>
      <a:buAutoNum type="arabicPeriod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538163" indent="-269875" algn="l" rtl="0" fontAlgn="base">
      <a:spcBef>
        <a:spcPts val="0"/>
      </a:spcBef>
      <a:spcAft>
        <a:spcPts val="384"/>
      </a:spcAft>
      <a:buFont typeface="+mj-lt"/>
      <a:buAutoNum type="alphaLcParenR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808038" indent="-269875" algn="l" rtl="0" fontAlgn="base">
      <a:spcBef>
        <a:spcPts val="0"/>
      </a:spcBef>
      <a:spcAft>
        <a:spcPts val="384"/>
      </a:spcAft>
      <a:buFont typeface="Arial" pitchFamily="34" charset="0"/>
      <a:buChar char="-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077913" indent="-269875" algn="l" rtl="0" fontAlgn="base">
      <a:spcBef>
        <a:spcPts val="0"/>
      </a:spcBef>
      <a:spcAft>
        <a:spcPts val="384"/>
      </a:spcAft>
      <a:buFont typeface="Arial" pitchFamily="34" charset="0"/>
      <a:buChar char="-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1343025" indent="-270000" algn="l" defTabSz="914400" rtl="0" eaLnBrk="1" latinLnBrk="0" hangingPunct="1">
      <a:spcAft>
        <a:spcPts val="384"/>
      </a:spcAft>
      <a:buFont typeface="Arial" pitchFamily="34" charset="0"/>
      <a:buChar char="-"/>
      <a:defRPr lang="de-DE" altLang="de-DE" sz="1200" kern="1200" baseline="0" dirty="0" smtClean="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1793875" indent="-269875" algn="l" defTabSz="914400" rtl="0" eaLnBrk="1" latinLnBrk="0" hangingPunct="1">
      <a:buNone/>
      <a:tabLst/>
      <a:defRPr sz="1200" kern="1200" baseline="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09613" y="744538"/>
            <a:ext cx="3990975" cy="2762250"/>
          </a:xfrm>
          <a:ln/>
        </p:spPr>
      </p:sp>
      <p:sp>
        <p:nvSpPr>
          <p:cNvPr id="151555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09613" y="744538"/>
            <a:ext cx="3990975" cy="2762250"/>
          </a:xfrm>
          <a:ln/>
        </p:spPr>
      </p:sp>
      <p:sp>
        <p:nvSpPr>
          <p:cNvPr id="22016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09613" y="744538"/>
            <a:ext cx="3990975" cy="2762250"/>
          </a:xfrm>
          <a:ln/>
        </p:spPr>
      </p:sp>
      <p:sp>
        <p:nvSpPr>
          <p:cNvPr id="2191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09613" y="744538"/>
            <a:ext cx="3990975" cy="2762250"/>
          </a:xfrm>
          <a:ln/>
        </p:spPr>
      </p:sp>
      <p:sp>
        <p:nvSpPr>
          <p:cNvPr id="221187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09613" y="744538"/>
            <a:ext cx="3990975" cy="2762250"/>
          </a:xfrm>
          <a:ln/>
        </p:spPr>
      </p:sp>
      <p:sp>
        <p:nvSpPr>
          <p:cNvPr id="222211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11.xml"/><Relationship Id="rId7" Type="http://schemas.openxmlformats.org/officeDocument/2006/relationships/tags" Target="../tags/tag15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11" Type="http://schemas.openxmlformats.org/officeDocument/2006/relationships/image" Target="../media/image5.png"/><Relationship Id="rId5" Type="http://schemas.openxmlformats.org/officeDocument/2006/relationships/tags" Target="../tags/tag13.xml"/><Relationship Id="rId10" Type="http://schemas.openxmlformats.org/officeDocument/2006/relationships/image" Target="../media/image4.png"/><Relationship Id="rId4" Type="http://schemas.openxmlformats.org/officeDocument/2006/relationships/tags" Target="../tags/tag12.xml"/><Relationship Id="rId9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18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Relationship Id="rId9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24.xml"/><Relationship Id="rId7" Type="http://schemas.openxmlformats.org/officeDocument/2006/relationships/image" Target="../media/image3.jpeg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6.xml"/><Relationship Id="rId4" Type="http://schemas.openxmlformats.org/officeDocument/2006/relationships/tags" Target="../tags/tag25.xml"/><Relationship Id="rId9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13" descr="Picture3.jpg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9" cstate="email"/>
          <a:srcRect/>
          <a:stretch>
            <a:fillRect/>
          </a:stretch>
        </p:blipFill>
        <p:spPr>
          <a:xfrm>
            <a:off x="-1385" y="0"/>
            <a:ext cx="9912003" cy="6862618"/>
          </a:xfrm>
          <a:prstGeom prst="rect">
            <a:avLst/>
          </a:prstGeom>
        </p:spPr>
      </p:pic>
      <p:pic>
        <p:nvPicPr>
          <p:cNvPr id="31" name="Picture 4" descr="\\pfcpt.local\PF.CLIENTDATA\malik\REFERENCE\Mini-Manual Rework\Picture3.png"/>
          <p:cNvPicPr>
            <a:picLocks noChangeAspect="1" noChangeArrowheads="1"/>
          </p:cNvPicPr>
          <p:nvPr userDrawn="1">
            <p:custDataLst>
              <p:tags r:id="rId2"/>
            </p:custDataLst>
          </p:nvPr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422753" y="3562692"/>
            <a:ext cx="3052799" cy="3052800"/>
          </a:xfrm>
          <a:prstGeom prst="rect">
            <a:avLst/>
          </a:prstGeom>
          <a:noFill/>
        </p:spPr>
      </p:pic>
      <p:sp>
        <p:nvSpPr>
          <p:cNvPr id="32" name="Text Placeholder 10"/>
          <p:cNvSpPr>
            <a:spLocks noGrp="1"/>
          </p:cNvSpPr>
          <p:nvPr>
            <p:ph type="body" sz="quarter" idx="10" hasCustomPrompt="1"/>
            <p:custDataLst>
              <p:tags r:id="rId3"/>
            </p:custDataLst>
          </p:nvPr>
        </p:nvSpPr>
        <p:spPr>
          <a:xfrm>
            <a:off x="740230" y="3068960"/>
            <a:ext cx="6374611" cy="666705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1800"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CH" noProof="0" dirty="0" smtClean="0"/>
              <a:t>Sub-title: Arial 18pt, non-bold, sentence case</a:t>
            </a:r>
            <a:endParaRPr lang="de-CH" noProof="0" dirty="0"/>
          </a:p>
        </p:txBody>
      </p:sp>
      <p:sp>
        <p:nvSpPr>
          <p:cNvPr id="33" name="Rectangle 32"/>
          <p:cNvSpPr/>
          <p:nvPr userDrawn="1">
            <p:custDataLst>
              <p:tags r:id="rId4"/>
            </p:custDataLst>
          </p:nvPr>
        </p:nvSpPr>
        <p:spPr bwMode="auto">
          <a:xfrm>
            <a:off x="-1385" y="684957"/>
            <a:ext cx="9906000" cy="900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lumMod val="20000"/>
                  <a:lumOff val="80000"/>
                  <a:alpha val="0"/>
                </a:schemeClr>
              </a:gs>
              <a:gs pos="57000">
                <a:schemeClr val="accent1">
                  <a:lumMod val="20000"/>
                  <a:lumOff val="80000"/>
                  <a:alpha val="51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endParaRPr lang="de-CH" noProof="0" smtClean="0">
              <a:solidFill>
                <a:srgbClr val="000000"/>
              </a:solidFill>
            </a:endParaRPr>
          </a:p>
        </p:txBody>
      </p:sp>
      <p:pic>
        <p:nvPicPr>
          <p:cNvPr id="34" name="Picture 17" descr="\\pfcpt.local\PF.CLIENTDATA\production\Nicola Rowe\Malik\Images\malik_logo-High-Res.png"/>
          <p:cNvPicPr>
            <a:picLocks noChangeAspect="1" noChangeArrowheads="1"/>
          </p:cNvPicPr>
          <p:nvPr userDrawn="1"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114841" y="774433"/>
            <a:ext cx="2360711" cy="721048"/>
          </a:xfrm>
          <a:prstGeom prst="rect">
            <a:avLst/>
          </a:prstGeom>
          <a:noFill/>
        </p:spPr>
      </p:pic>
      <p:sp>
        <p:nvSpPr>
          <p:cNvPr id="35" name="Text Placeholder 27"/>
          <p:cNvSpPr>
            <a:spLocks noGrp="1"/>
          </p:cNvSpPr>
          <p:nvPr>
            <p:ph type="body" sz="quarter" idx="11" hasCustomPrompt="1"/>
          </p:nvPr>
        </p:nvSpPr>
        <p:spPr>
          <a:xfrm>
            <a:off x="739775" y="4199182"/>
            <a:ext cx="4680000" cy="576000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FontTx/>
              <a:buNone/>
              <a:defRPr sz="1600" b="0" i="0" baseline="0">
                <a:solidFill>
                  <a:schemeClr val="bg1"/>
                </a:solidFill>
              </a:defRPr>
            </a:lvl1pPr>
            <a:lvl2pPr>
              <a:buFontTx/>
              <a:buNone/>
              <a:defRPr>
                <a:solidFill>
                  <a:schemeClr val="bg1"/>
                </a:solidFill>
              </a:defRPr>
            </a:lvl2pPr>
            <a:lvl3pPr>
              <a:buFontTx/>
              <a:buNone/>
              <a:defRPr>
                <a:solidFill>
                  <a:schemeClr val="bg1"/>
                </a:solidFill>
              </a:defRPr>
            </a:lvl3pPr>
            <a:lvl4pPr>
              <a:buFontTx/>
              <a:buNone/>
              <a:defRPr>
                <a:solidFill>
                  <a:schemeClr val="bg1"/>
                </a:solidFill>
              </a:defRPr>
            </a:lvl4pPr>
            <a:lvl5pPr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CH" noProof="0" dirty="0" smtClean="0"/>
              <a:t>Name und Titel: Arial 16pt, </a:t>
            </a:r>
            <a:r>
              <a:rPr lang="de-CH" noProof="0" dirty="0" err="1" smtClean="0"/>
              <a:t>non-bold</a:t>
            </a:r>
            <a:r>
              <a:rPr lang="de-CH" noProof="0" dirty="0" smtClean="0"/>
              <a:t>, </a:t>
            </a:r>
            <a:r>
              <a:rPr lang="de-CH" noProof="0" dirty="0" err="1" smtClean="0"/>
              <a:t>sentence</a:t>
            </a:r>
            <a:r>
              <a:rPr lang="de-CH" noProof="0" dirty="0" smtClean="0"/>
              <a:t> </a:t>
            </a:r>
            <a:r>
              <a:rPr lang="de-CH" noProof="0" dirty="0" err="1" smtClean="0"/>
              <a:t>case</a:t>
            </a:r>
            <a:endParaRPr lang="de-CH" noProof="0" dirty="0" smtClean="0"/>
          </a:p>
        </p:txBody>
      </p:sp>
      <p:sp>
        <p:nvSpPr>
          <p:cNvPr id="36" name="Title 18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740229" y="1789435"/>
            <a:ext cx="8686800" cy="1193800"/>
          </a:xfrm>
          <a:prstGeom prst="rect">
            <a:avLst/>
          </a:prstGeom>
        </p:spPr>
        <p:txBody>
          <a:bodyPr anchor="b"/>
          <a:lstStyle>
            <a:lvl1pPr>
              <a:defRPr sz="2400" baseline="0">
                <a:solidFill>
                  <a:schemeClr val="bg1"/>
                </a:solidFill>
              </a:defRPr>
            </a:lvl1pPr>
          </a:lstStyle>
          <a:p>
            <a:r>
              <a:rPr lang="de-CH" noProof="0" dirty="0" smtClean="0"/>
              <a:t>Title: Arial 24 pt., Bold, Title Case</a:t>
            </a:r>
            <a:endParaRPr lang="de-CH" noProof="0" dirty="0"/>
          </a:p>
        </p:txBody>
      </p:sp>
      <p:sp>
        <p:nvSpPr>
          <p:cNvPr id="37" name="TextBox 18"/>
          <p:cNvSpPr txBox="1"/>
          <p:nvPr userDrawn="1">
            <p:custDataLst>
              <p:tags r:id="rId6"/>
            </p:custDataLst>
          </p:nvPr>
        </p:nvSpPr>
        <p:spPr>
          <a:xfrm>
            <a:off x="7509659" y="5906347"/>
            <a:ext cx="1689886" cy="230832"/>
          </a:xfrm>
          <a:prstGeom prst="rect">
            <a:avLst/>
          </a:prstGeom>
          <a:ln algn="ctr"/>
        </p:spPr>
        <p:txBody>
          <a:bodyPr wrap="none" rtlCol="0" anchor="t">
            <a:spAutoFit/>
          </a:bodyPr>
          <a:lstStyle/>
          <a:p>
            <a:pPr eaLnBrk="1" hangingPunct="1">
              <a:spcAft>
                <a:spcPct val="0"/>
              </a:spcAft>
            </a:pPr>
            <a:r>
              <a:rPr lang="de-CH" sz="900" i="1" kern="0" noProof="0" smtClean="0">
                <a:solidFill>
                  <a:srgbClr val="FFFFFF"/>
                </a:solidFill>
                <a:latin typeface="Arial"/>
              </a:rPr>
              <a:t>Malik Management Systems</a:t>
            </a:r>
            <a:r>
              <a:rPr lang="de-CH" sz="900" i="1" kern="0" baseline="30000" noProof="0" smtClean="0">
                <a:solidFill>
                  <a:srgbClr val="FFFFFF"/>
                </a:solidFill>
                <a:latin typeface="Arial"/>
              </a:rPr>
              <a:t>®</a:t>
            </a:r>
          </a:p>
        </p:txBody>
      </p:sp>
      <p:sp>
        <p:nvSpPr>
          <p:cNvPr id="38" name="Text Placeholder 27"/>
          <p:cNvSpPr>
            <a:spLocks noGrp="1"/>
          </p:cNvSpPr>
          <p:nvPr>
            <p:ph type="body" sz="quarter" idx="12" hasCustomPrompt="1"/>
            <p:custDataLst>
              <p:tags r:id="rId7"/>
            </p:custDataLst>
          </p:nvPr>
        </p:nvSpPr>
        <p:spPr>
          <a:xfrm>
            <a:off x="739775" y="4798337"/>
            <a:ext cx="4680000" cy="26603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20000"/>
              </a:spcAft>
              <a:buClr>
                <a:srgbClr val="000000"/>
              </a:buClr>
              <a:buSzTx/>
              <a:buFontTx/>
              <a:buNone/>
              <a:tabLst/>
              <a:defRPr sz="1600" b="0" i="0" baseline="0">
                <a:solidFill>
                  <a:schemeClr val="bg1"/>
                </a:solidFill>
              </a:defRPr>
            </a:lvl1pPr>
            <a:lvl2pPr>
              <a:buFontTx/>
              <a:buNone/>
              <a:defRPr>
                <a:solidFill>
                  <a:schemeClr val="bg1"/>
                </a:solidFill>
              </a:defRPr>
            </a:lvl2pPr>
            <a:lvl3pPr>
              <a:buFontTx/>
              <a:buNone/>
              <a:defRPr>
                <a:solidFill>
                  <a:schemeClr val="bg1"/>
                </a:solidFill>
              </a:defRPr>
            </a:lvl3pPr>
            <a:lvl4pPr>
              <a:buFontTx/>
              <a:buNone/>
              <a:defRPr>
                <a:solidFill>
                  <a:schemeClr val="bg1"/>
                </a:solidFill>
              </a:defRPr>
            </a:lvl4pPr>
            <a:lvl5pPr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2000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lang="de-CH" noProof="0" dirty="0" smtClean="0"/>
              <a:t>Datum: Format "TT. Monat Jahr"</a:t>
            </a:r>
          </a:p>
          <a:p>
            <a:pPr lvl="0"/>
            <a:endParaRPr lang="de-CH" noProof="0" dirty="0" smtClean="0"/>
          </a:p>
        </p:txBody>
      </p:sp>
    </p:spTree>
    <p:extLst>
      <p:ext uri="{BB962C8B-B14F-4D97-AF65-F5344CB8AC3E}">
        <p14:creationId xmlns="" xmlns:p14="http://schemas.microsoft.com/office/powerpoint/2010/main" val="335161240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672205676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10"/>
          <p:cNvSpPr>
            <a:spLocks noGrp="1"/>
          </p:cNvSpPr>
          <p:nvPr>
            <p:ph type="body" sz="quarter" idx="10" hasCustomPrompt="1"/>
            <p:custDataLst>
              <p:tags r:id="rId1"/>
            </p:custDataLst>
          </p:nvPr>
        </p:nvSpPr>
        <p:spPr>
          <a:xfrm>
            <a:off x="740230" y="3068960"/>
            <a:ext cx="6374611" cy="666705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CH" noProof="0" smtClean="0"/>
              <a:t>Sub-title: Arial 18pt, non-bold, sentence case</a:t>
            </a:r>
            <a:endParaRPr lang="de-CH" noProof="0"/>
          </a:p>
        </p:txBody>
      </p:sp>
      <p:sp>
        <p:nvSpPr>
          <p:cNvPr id="15" name="Title 18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740229" y="1789435"/>
            <a:ext cx="8686800" cy="1193800"/>
          </a:xfrm>
          <a:prstGeom prst="rect">
            <a:avLst/>
          </a:prstGeom>
        </p:spPr>
        <p:txBody>
          <a:bodyPr anchor="b"/>
          <a:lstStyle>
            <a:lvl1pPr>
              <a:defRPr sz="2400" baseline="0">
                <a:solidFill>
                  <a:schemeClr val="tx1"/>
                </a:solidFill>
              </a:defRPr>
            </a:lvl1pPr>
          </a:lstStyle>
          <a:p>
            <a:r>
              <a:rPr lang="de-CH" noProof="0" smtClean="0"/>
              <a:t>Title: Arial 24 pt., Bold, Title Case</a:t>
            </a:r>
            <a:endParaRPr lang="de-CH" noProof="0"/>
          </a:p>
        </p:txBody>
      </p:sp>
      <p:sp>
        <p:nvSpPr>
          <p:cNvPr id="12" name="TextBox 18"/>
          <p:cNvSpPr txBox="1"/>
          <p:nvPr userDrawn="1">
            <p:custDataLst>
              <p:tags r:id="rId3"/>
            </p:custDataLst>
          </p:nvPr>
        </p:nvSpPr>
        <p:spPr>
          <a:xfrm>
            <a:off x="7509659" y="5906347"/>
            <a:ext cx="1689886" cy="230832"/>
          </a:xfrm>
          <a:prstGeom prst="rect">
            <a:avLst/>
          </a:prstGeom>
          <a:ln algn="ctr"/>
        </p:spPr>
        <p:txBody>
          <a:bodyPr wrap="none" rtlCol="0" anchor="t">
            <a:spAutoFit/>
          </a:bodyPr>
          <a:lstStyle/>
          <a:p>
            <a:pPr eaLnBrk="1" hangingPunct="1">
              <a:spcAft>
                <a:spcPct val="0"/>
              </a:spcAft>
            </a:pPr>
            <a:r>
              <a:rPr lang="de-CH" sz="900" i="1" kern="0" noProof="0" smtClean="0">
                <a:solidFill>
                  <a:srgbClr val="FFFFFF"/>
                </a:solidFill>
                <a:latin typeface="Arial"/>
              </a:rPr>
              <a:t>Malik Management Systems</a:t>
            </a:r>
            <a:r>
              <a:rPr lang="de-CH" sz="900" i="1" kern="0" baseline="30000" noProof="0" smtClean="0">
                <a:solidFill>
                  <a:srgbClr val="FFFFFF"/>
                </a:solidFill>
                <a:latin typeface="Arial"/>
              </a:rPr>
              <a:t>®</a:t>
            </a:r>
          </a:p>
        </p:txBody>
      </p:sp>
      <p:sp>
        <p:nvSpPr>
          <p:cNvPr id="11" name="Text Placeholder 27"/>
          <p:cNvSpPr>
            <a:spLocks noGrp="1"/>
          </p:cNvSpPr>
          <p:nvPr>
            <p:ph type="body" sz="quarter" idx="11" hasCustomPrompt="1"/>
          </p:nvPr>
        </p:nvSpPr>
        <p:spPr>
          <a:xfrm>
            <a:off x="739775" y="4199182"/>
            <a:ext cx="4680000" cy="576000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FontTx/>
              <a:buNone/>
              <a:defRPr sz="1600" b="0" i="0" baseline="0">
                <a:solidFill>
                  <a:schemeClr val="tx1"/>
                </a:solidFill>
              </a:defRPr>
            </a:lvl1pPr>
            <a:lvl2pPr>
              <a:buFontTx/>
              <a:buNone/>
              <a:defRPr>
                <a:solidFill>
                  <a:schemeClr val="bg1"/>
                </a:solidFill>
              </a:defRPr>
            </a:lvl2pPr>
            <a:lvl3pPr>
              <a:buFontTx/>
              <a:buNone/>
              <a:defRPr>
                <a:solidFill>
                  <a:schemeClr val="bg1"/>
                </a:solidFill>
              </a:defRPr>
            </a:lvl3pPr>
            <a:lvl4pPr>
              <a:buFontTx/>
              <a:buNone/>
              <a:defRPr>
                <a:solidFill>
                  <a:schemeClr val="bg1"/>
                </a:solidFill>
              </a:defRPr>
            </a:lvl4pPr>
            <a:lvl5pPr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CH" noProof="0" smtClean="0"/>
              <a:t>Name and title: Arial 16pt, non-bold, sentence case</a:t>
            </a:r>
          </a:p>
        </p:txBody>
      </p:sp>
      <p:sp>
        <p:nvSpPr>
          <p:cNvPr id="16" name="Text Placeholder 27"/>
          <p:cNvSpPr>
            <a:spLocks noGrp="1"/>
          </p:cNvSpPr>
          <p:nvPr>
            <p:ph type="body" sz="quarter" idx="12" hasCustomPrompt="1"/>
            <p:custDataLst>
              <p:tags r:id="rId4"/>
            </p:custDataLst>
          </p:nvPr>
        </p:nvSpPr>
        <p:spPr>
          <a:xfrm>
            <a:off x="739775" y="4798337"/>
            <a:ext cx="4680000" cy="26603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FontTx/>
              <a:buNone/>
              <a:defRPr sz="1600" b="0" i="0" baseline="0">
                <a:solidFill>
                  <a:schemeClr val="tx1"/>
                </a:solidFill>
              </a:defRPr>
            </a:lvl1pPr>
            <a:lvl2pPr>
              <a:buFontTx/>
              <a:buNone/>
              <a:defRPr>
                <a:solidFill>
                  <a:schemeClr val="bg1"/>
                </a:solidFill>
              </a:defRPr>
            </a:lvl2pPr>
            <a:lvl3pPr>
              <a:buFontTx/>
              <a:buNone/>
              <a:defRPr>
                <a:solidFill>
                  <a:schemeClr val="bg1"/>
                </a:solidFill>
              </a:defRPr>
            </a:lvl3pPr>
            <a:lvl4pPr>
              <a:buFontTx/>
              <a:buNone/>
              <a:defRPr>
                <a:solidFill>
                  <a:schemeClr val="bg1"/>
                </a:solidFill>
              </a:defRPr>
            </a:lvl4pPr>
            <a:lvl5pPr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CH" noProof="0" smtClean="0"/>
              <a:t>Date: Format "DD Month Year"</a:t>
            </a:r>
          </a:p>
        </p:txBody>
      </p:sp>
      <p:sp>
        <p:nvSpPr>
          <p:cNvPr id="28" name="Freihandform 4"/>
          <p:cNvSpPr/>
          <p:nvPr userDrawn="1"/>
        </p:nvSpPr>
        <p:spPr bwMode="auto">
          <a:xfrm>
            <a:off x="0" y="3381375"/>
            <a:ext cx="2857499" cy="3476625"/>
          </a:xfrm>
          <a:custGeom>
            <a:avLst/>
            <a:gdLst>
              <a:gd name="connsiteX0" fmla="*/ 0 w 219075"/>
              <a:gd name="connsiteY0" fmla="*/ 0 h 381000"/>
              <a:gd name="connsiteX1" fmla="*/ 57150 w 219075"/>
              <a:gd name="connsiteY1" fmla="*/ 76200 h 381000"/>
              <a:gd name="connsiteX2" fmla="*/ 85725 w 219075"/>
              <a:gd name="connsiteY2" fmla="*/ 133350 h 381000"/>
              <a:gd name="connsiteX3" fmla="*/ 114300 w 219075"/>
              <a:gd name="connsiteY3" fmla="*/ 161925 h 381000"/>
              <a:gd name="connsiteX4" fmla="*/ 133350 w 219075"/>
              <a:gd name="connsiteY4" fmla="*/ 219075 h 381000"/>
              <a:gd name="connsiteX5" fmla="*/ 152400 w 219075"/>
              <a:gd name="connsiteY5" fmla="*/ 247650 h 381000"/>
              <a:gd name="connsiteX6" fmla="*/ 161925 w 219075"/>
              <a:gd name="connsiteY6" fmla="*/ 276225 h 381000"/>
              <a:gd name="connsiteX7" fmla="*/ 180975 w 219075"/>
              <a:gd name="connsiteY7" fmla="*/ 304800 h 381000"/>
              <a:gd name="connsiteX8" fmla="*/ 190500 w 219075"/>
              <a:gd name="connsiteY8" fmla="*/ 333375 h 381000"/>
              <a:gd name="connsiteX9" fmla="*/ 209550 w 219075"/>
              <a:gd name="connsiteY9" fmla="*/ 361950 h 381000"/>
              <a:gd name="connsiteX10" fmla="*/ 219075 w 219075"/>
              <a:gd name="connsiteY10" fmla="*/ 381000 h 381000"/>
              <a:gd name="connsiteX0" fmla="*/ 0 w 219075"/>
              <a:gd name="connsiteY0" fmla="*/ 0 h 381000"/>
              <a:gd name="connsiteX1" fmla="*/ 52004 w 219075"/>
              <a:gd name="connsiteY1" fmla="*/ 87939 h 381000"/>
              <a:gd name="connsiteX2" fmla="*/ 85725 w 219075"/>
              <a:gd name="connsiteY2" fmla="*/ 133350 h 381000"/>
              <a:gd name="connsiteX3" fmla="*/ 114300 w 219075"/>
              <a:gd name="connsiteY3" fmla="*/ 161925 h 381000"/>
              <a:gd name="connsiteX4" fmla="*/ 133350 w 219075"/>
              <a:gd name="connsiteY4" fmla="*/ 219075 h 381000"/>
              <a:gd name="connsiteX5" fmla="*/ 152400 w 219075"/>
              <a:gd name="connsiteY5" fmla="*/ 247650 h 381000"/>
              <a:gd name="connsiteX6" fmla="*/ 161925 w 219075"/>
              <a:gd name="connsiteY6" fmla="*/ 276225 h 381000"/>
              <a:gd name="connsiteX7" fmla="*/ 180975 w 219075"/>
              <a:gd name="connsiteY7" fmla="*/ 304800 h 381000"/>
              <a:gd name="connsiteX8" fmla="*/ 190500 w 219075"/>
              <a:gd name="connsiteY8" fmla="*/ 333375 h 381000"/>
              <a:gd name="connsiteX9" fmla="*/ 209550 w 219075"/>
              <a:gd name="connsiteY9" fmla="*/ 361950 h 381000"/>
              <a:gd name="connsiteX10" fmla="*/ 219075 w 219075"/>
              <a:gd name="connsiteY10" fmla="*/ 381000 h 381000"/>
              <a:gd name="connsiteX0" fmla="*/ 0 w 219075"/>
              <a:gd name="connsiteY0" fmla="*/ 0 h 381000"/>
              <a:gd name="connsiteX1" fmla="*/ 85725 w 219075"/>
              <a:gd name="connsiteY1" fmla="*/ 133350 h 381000"/>
              <a:gd name="connsiteX2" fmla="*/ 114300 w 219075"/>
              <a:gd name="connsiteY2" fmla="*/ 161925 h 381000"/>
              <a:gd name="connsiteX3" fmla="*/ 133350 w 219075"/>
              <a:gd name="connsiteY3" fmla="*/ 219075 h 381000"/>
              <a:gd name="connsiteX4" fmla="*/ 152400 w 219075"/>
              <a:gd name="connsiteY4" fmla="*/ 247650 h 381000"/>
              <a:gd name="connsiteX5" fmla="*/ 161925 w 219075"/>
              <a:gd name="connsiteY5" fmla="*/ 276225 h 381000"/>
              <a:gd name="connsiteX6" fmla="*/ 180975 w 219075"/>
              <a:gd name="connsiteY6" fmla="*/ 304800 h 381000"/>
              <a:gd name="connsiteX7" fmla="*/ 190500 w 219075"/>
              <a:gd name="connsiteY7" fmla="*/ 333375 h 381000"/>
              <a:gd name="connsiteX8" fmla="*/ 209550 w 219075"/>
              <a:gd name="connsiteY8" fmla="*/ 361950 h 381000"/>
              <a:gd name="connsiteX9" fmla="*/ 219075 w 219075"/>
              <a:gd name="connsiteY9" fmla="*/ 381000 h 381000"/>
              <a:gd name="connsiteX0" fmla="*/ 0 w 219075"/>
              <a:gd name="connsiteY0" fmla="*/ 0 h 381000"/>
              <a:gd name="connsiteX1" fmla="*/ 85725 w 219075"/>
              <a:gd name="connsiteY1" fmla="*/ 133350 h 381000"/>
              <a:gd name="connsiteX2" fmla="*/ 133350 w 219075"/>
              <a:gd name="connsiteY2" fmla="*/ 219075 h 381000"/>
              <a:gd name="connsiteX3" fmla="*/ 152400 w 219075"/>
              <a:gd name="connsiteY3" fmla="*/ 247650 h 381000"/>
              <a:gd name="connsiteX4" fmla="*/ 161925 w 219075"/>
              <a:gd name="connsiteY4" fmla="*/ 276225 h 381000"/>
              <a:gd name="connsiteX5" fmla="*/ 180975 w 219075"/>
              <a:gd name="connsiteY5" fmla="*/ 304800 h 381000"/>
              <a:gd name="connsiteX6" fmla="*/ 190500 w 219075"/>
              <a:gd name="connsiteY6" fmla="*/ 333375 h 381000"/>
              <a:gd name="connsiteX7" fmla="*/ 209550 w 219075"/>
              <a:gd name="connsiteY7" fmla="*/ 361950 h 381000"/>
              <a:gd name="connsiteX8" fmla="*/ 219075 w 219075"/>
              <a:gd name="connsiteY8" fmla="*/ 381000 h 381000"/>
              <a:gd name="connsiteX0" fmla="*/ 0 w 219075"/>
              <a:gd name="connsiteY0" fmla="*/ 0 h 381000"/>
              <a:gd name="connsiteX1" fmla="*/ 85725 w 219075"/>
              <a:gd name="connsiteY1" fmla="*/ 133350 h 381000"/>
              <a:gd name="connsiteX2" fmla="*/ 152400 w 219075"/>
              <a:gd name="connsiteY2" fmla="*/ 247650 h 381000"/>
              <a:gd name="connsiteX3" fmla="*/ 161925 w 219075"/>
              <a:gd name="connsiteY3" fmla="*/ 276225 h 381000"/>
              <a:gd name="connsiteX4" fmla="*/ 180975 w 219075"/>
              <a:gd name="connsiteY4" fmla="*/ 304800 h 381000"/>
              <a:gd name="connsiteX5" fmla="*/ 190500 w 219075"/>
              <a:gd name="connsiteY5" fmla="*/ 333375 h 381000"/>
              <a:gd name="connsiteX6" fmla="*/ 209550 w 219075"/>
              <a:gd name="connsiteY6" fmla="*/ 361950 h 381000"/>
              <a:gd name="connsiteX7" fmla="*/ 219075 w 219075"/>
              <a:gd name="connsiteY7" fmla="*/ 381000 h 381000"/>
              <a:gd name="connsiteX0" fmla="*/ 0 w 219075"/>
              <a:gd name="connsiteY0" fmla="*/ 0 h 381000"/>
              <a:gd name="connsiteX1" fmla="*/ 85725 w 219075"/>
              <a:gd name="connsiteY1" fmla="*/ 133350 h 381000"/>
              <a:gd name="connsiteX2" fmla="*/ 161925 w 219075"/>
              <a:gd name="connsiteY2" fmla="*/ 276225 h 381000"/>
              <a:gd name="connsiteX3" fmla="*/ 180975 w 219075"/>
              <a:gd name="connsiteY3" fmla="*/ 304800 h 381000"/>
              <a:gd name="connsiteX4" fmla="*/ 190500 w 219075"/>
              <a:gd name="connsiteY4" fmla="*/ 333375 h 381000"/>
              <a:gd name="connsiteX5" fmla="*/ 209550 w 219075"/>
              <a:gd name="connsiteY5" fmla="*/ 361950 h 381000"/>
              <a:gd name="connsiteX6" fmla="*/ 219075 w 219075"/>
              <a:gd name="connsiteY6" fmla="*/ 381000 h 381000"/>
              <a:gd name="connsiteX0" fmla="*/ 0 w 219075"/>
              <a:gd name="connsiteY0" fmla="*/ 0 h 381000"/>
              <a:gd name="connsiteX1" fmla="*/ 85725 w 219075"/>
              <a:gd name="connsiteY1" fmla="*/ 133350 h 381000"/>
              <a:gd name="connsiteX2" fmla="*/ 180975 w 219075"/>
              <a:gd name="connsiteY2" fmla="*/ 304800 h 381000"/>
              <a:gd name="connsiteX3" fmla="*/ 190500 w 219075"/>
              <a:gd name="connsiteY3" fmla="*/ 333375 h 381000"/>
              <a:gd name="connsiteX4" fmla="*/ 209550 w 219075"/>
              <a:gd name="connsiteY4" fmla="*/ 361950 h 381000"/>
              <a:gd name="connsiteX5" fmla="*/ 219075 w 219075"/>
              <a:gd name="connsiteY5" fmla="*/ 381000 h 381000"/>
              <a:gd name="connsiteX0" fmla="*/ 0 w 219075"/>
              <a:gd name="connsiteY0" fmla="*/ 0 h 381000"/>
              <a:gd name="connsiteX1" fmla="*/ 85725 w 219075"/>
              <a:gd name="connsiteY1" fmla="*/ 133350 h 381000"/>
              <a:gd name="connsiteX2" fmla="*/ 180975 w 219075"/>
              <a:gd name="connsiteY2" fmla="*/ 304800 h 381000"/>
              <a:gd name="connsiteX3" fmla="*/ 209550 w 219075"/>
              <a:gd name="connsiteY3" fmla="*/ 361950 h 381000"/>
              <a:gd name="connsiteX4" fmla="*/ 219075 w 219075"/>
              <a:gd name="connsiteY4" fmla="*/ 381000 h 381000"/>
              <a:gd name="connsiteX0" fmla="*/ 0 w 219075"/>
              <a:gd name="connsiteY0" fmla="*/ 0 h 381000"/>
              <a:gd name="connsiteX1" fmla="*/ 85725 w 219075"/>
              <a:gd name="connsiteY1" fmla="*/ 133350 h 381000"/>
              <a:gd name="connsiteX2" fmla="*/ 180975 w 219075"/>
              <a:gd name="connsiteY2" fmla="*/ 304800 h 381000"/>
              <a:gd name="connsiteX3" fmla="*/ 219075 w 219075"/>
              <a:gd name="connsiteY3" fmla="*/ 381000 h 381000"/>
              <a:gd name="connsiteX0" fmla="*/ 0 w 219075"/>
              <a:gd name="connsiteY0" fmla="*/ 0 h 381000"/>
              <a:gd name="connsiteX1" fmla="*/ 85725 w 219075"/>
              <a:gd name="connsiteY1" fmla="*/ 133350 h 381000"/>
              <a:gd name="connsiteX2" fmla="*/ 219075 w 219075"/>
              <a:gd name="connsiteY2" fmla="*/ 381000 h 381000"/>
              <a:gd name="connsiteX0" fmla="*/ 0 w 219075"/>
              <a:gd name="connsiteY0" fmla="*/ 0 h 381000"/>
              <a:gd name="connsiteX1" fmla="*/ 89401 w 219075"/>
              <a:gd name="connsiteY1" fmla="*/ 188846 h 381000"/>
              <a:gd name="connsiteX2" fmla="*/ 219075 w 219075"/>
              <a:gd name="connsiteY2" fmla="*/ 381000 h 381000"/>
              <a:gd name="connsiteX0" fmla="*/ 0 w 219075"/>
              <a:gd name="connsiteY0" fmla="*/ 0 h 381000"/>
              <a:gd name="connsiteX1" fmla="*/ 89401 w 219075"/>
              <a:gd name="connsiteY1" fmla="*/ 188846 h 381000"/>
              <a:gd name="connsiteX2" fmla="*/ 219075 w 219075"/>
              <a:gd name="connsiteY2" fmla="*/ 381000 h 381000"/>
              <a:gd name="connsiteX0" fmla="*/ 0 w 219075"/>
              <a:gd name="connsiteY0" fmla="*/ 0 h 381000"/>
              <a:gd name="connsiteX1" fmla="*/ 89401 w 219075"/>
              <a:gd name="connsiteY1" fmla="*/ 188846 h 381000"/>
              <a:gd name="connsiteX2" fmla="*/ 219075 w 219075"/>
              <a:gd name="connsiteY2" fmla="*/ 381000 h 381000"/>
              <a:gd name="connsiteX0" fmla="*/ 0 w 219104"/>
              <a:gd name="connsiteY0" fmla="*/ 0 h 381005"/>
              <a:gd name="connsiteX1" fmla="*/ 89401 w 219104"/>
              <a:gd name="connsiteY1" fmla="*/ 188846 h 381005"/>
              <a:gd name="connsiteX2" fmla="*/ 219075 w 219104"/>
              <a:gd name="connsiteY2" fmla="*/ 381000 h 381005"/>
              <a:gd name="connsiteX0" fmla="*/ 0 w 219101"/>
              <a:gd name="connsiteY0" fmla="*/ 0 h 381003"/>
              <a:gd name="connsiteX1" fmla="*/ 89401 w 219101"/>
              <a:gd name="connsiteY1" fmla="*/ 188846 h 381003"/>
              <a:gd name="connsiteX2" fmla="*/ 219075 w 219101"/>
              <a:gd name="connsiteY2" fmla="*/ 381000 h 381003"/>
              <a:gd name="connsiteX0" fmla="*/ 0 w 219100"/>
              <a:gd name="connsiteY0" fmla="*/ 0 h 381003"/>
              <a:gd name="connsiteX1" fmla="*/ 89401 w 219100"/>
              <a:gd name="connsiteY1" fmla="*/ 188846 h 381003"/>
              <a:gd name="connsiteX2" fmla="*/ 219075 w 219100"/>
              <a:gd name="connsiteY2" fmla="*/ 381000 h 381003"/>
              <a:gd name="connsiteX0" fmla="*/ 0 w 219100"/>
              <a:gd name="connsiteY0" fmla="*/ 0 h 381003"/>
              <a:gd name="connsiteX1" fmla="*/ 89401 w 219100"/>
              <a:gd name="connsiteY1" fmla="*/ 188846 h 381003"/>
              <a:gd name="connsiteX2" fmla="*/ 219075 w 219100"/>
              <a:gd name="connsiteY2" fmla="*/ 381000 h 381003"/>
              <a:gd name="connsiteX0" fmla="*/ 0 w 219830"/>
              <a:gd name="connsiteY0" fmla="*/ 0 h 381002"/>
              <a:gd name="connsiteX1" fmla="*/ 90136 w 219830"/>
              <a:gd name="connsiteY1" fmla="*/ 188846 h 381002"/>
              <a:gd name="connsiteX2" fmla="*/ 219810 w 219830"/>
              <a:gd name="connsiteY2" fmla="*/ 381000 h 381002"/>
              <a:gd name="connsiteX0" fmla="*/ 0 w 219834"/>
              <a:gd name="connsiteY0" fmla="*/ 0 h 381003"/>
              <a:gd name="connsiteX1" fmla="*/ 106309 w 219834"/>
              <a:gd name="connsiteY1" fmla="*/ 216594 h 381003"/>
              <a:gd name="connsiteX2" fmla="*/ 219810 w 219834"/>
              <a:gd name="connsiteY2" fmla="*/ 381000 h 381003"/>
              <a:gd name="connsiteX0" fmla="*/ 0 w 219835"/>
              <a:gd name="connsiteY0" fmla="*/ 0 h 381003"/>
              <a:gd name="connsiteX1" fmla="*/ 106309 w 219835"/>
              <a:gd name="connsiteY1" fmla="*/ 216594 h 381003"/>
              <a:gd name="connsiteX2" fmla="*/ 219810 w 219835"/>
              <a:gd name="connsiteY2" fmla="*/ 381000 h 381003"/>
              <a:gd name="connsiteX0" fmla="*/ 0 w 219840"/>
              <a:gd name="connsiteY0" fmla="*/ 0 h 381004"/>
              <a:gd name="connsiteX1" fmla="*/ 106309 w 219840"/>
              <a:gd name="connsiteY1" fmla="*/ 216594 h 381004"/>
              <a:gd name="connsiteX2" fmla="*/ 219810 w 219840"/>
              <a:gd name="connsiteY2" fmla="*/ 381000 h 381004"/>
              <a:gd name="connsiteX0" fmla="*/ 0 w 219810"/>
              <a:gd name="connsiteY0" fmla="*/ 0 h 381000"/>
              <a:gd name="connsiteX1" fmla="*/ 219810 w 219810"/>
              <a:gd name="connsiteY1" fmla="*/ 381000 h 381000"/>
              <a:gd name="connsiteX0" fmla="*/ 0 w 219810"/>
              <a:gd name="connsiteY0" fmla="*/ 0 h 381000"/>
              <a:gd name="connsiteX1" fmla="*/ 219810 w 219810"/>
              <a:gd name="connsiteY1" fmla="*/ 381000 h 381000"/>
              <a:gd name="connsiteX0" fmla="*/ 0 w 219810"/>
              <a:gd name="connsiteY0" fmla="*/ 0 h 381000"/>
              <a:gd name="connsiteX1" fmla="*/ 219810 w 219810"/>
              <a:gd name="connsiteY1" fmla="*/ 381000 h 381000"/>
              <a:gd name="connsiteX0" fmla="*/ 0 w 219810"/>
              <a:gd name="connsiteY0" fmla="*/ 41 h 381041"/>
              <a:gd name="connsiteX1" fmla="*/ 219810 w 219810"/>
              <a:gd name="connsiteY1" fmla="*/ 381041 h 381041"/>
              <a:gd name="connsiteX0" fmla="*/ 0 w 219810"/>
              <a:gd name="connsiteY0" fmla="*/ 42 h 381042"/>
              <a:gd name="connsiteX1" fmla="*/ 219810 w 219810"/>
              <a:gd name="connsiteY1" fmla="*/ 381042 h 381042"/>
              <a:gd name="connsiteX0" fmla="*/ 0 w 219810"/>
              <a:gd name="connsiteY0" fmla="*/ 41 h 384243"/>
              <a:gd name="connsiteX1" fmla="*/ 219810 w 219810"/>
              <a:gd name="connsiteY1" fmla="*/ 384243 h 384243"/>
              <a:gd name="connsiteX0" fmla="*/ 0 w 219810"/>
              <a:gd name="connsiteY0" fmla="*/ 40 h 384242"/>
              <a:gd name="connsiteX1" fmla="*/ 219810 w 219810"/>
              <a:gd name="connsiteY1" fmla="*/ 384242 h 384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19810" h="384242">
                <a:moveTo>
                  <a:pt x="0" y="40"/>
                </a:moveTo>
                <a:cubicBezTo>
                  <a:pt x="-245" y="-3162"/>
                  <a:pt x="63467" y="187872"/>
                  <a:pt x="219810" y="384242"/>
                </a:cubicBezTo>
              </a:path>
            </a:pathLst>
          </a:custGeom>
          <a:noFill/>
          <a:ln w="12700" cap="flat" cmpd="sng" algn="ctr">
            <a:gradFill>
              <a:gsLst>
                <a:gs pos="6630">
                  <a:srgbClr val="BCD0EA"/>
                </a:gs>
                <a:gs pos="0">
                  <a:sysClr val="window" lastClr="FFFFFF"/>
                </a:gs>
                <a:gs pos="85000">
                  <a:srgbClr val="426999"/>
                </a:gs>
                <a:gs pos="100000">
                  <a:sysClr val="window" lastClr="FFFFFF"/>
                </a:gs>
                <a:gs pos="100000">
                  <a:srgbClr val="4F81BD">
                    <a:tint val="23500"/>
                    <a:satMod val="160000"/>
                  </a:srgbClr>
                </a:gs>
              </a:gsLst>
              <a:lin ang="5400000" scaled="0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Freihandform 5"/>
          <p:cNvSpPr/>
          <p:nvPr userDrawn="1"/>
        </p:nvSpPr>
        <p:spPr bwMode="auto">
          <a:xfrm rot="10955088">
            <a:off x="5956207" y="46694"/>
            <a:ext cx="2175072" cy="4622628"/>
          </a:xfrm>
          <a:custGeom>
            <a:avLst/>
            <a:gdLst>
              <a:gd name="connsiteX0" fmla="*/ 0 w 219075"/>
              <a:gd name="connsiteY0" fmla="*/ 0 h 381000"/>
              <a:gd name="connsiteX1" fmla="*/ 57150 w 219075"/>
              <a:gd name="connsiteY1" fmla="*/ 76200 h 381000"/>
              <a:gd name="connsiteX2" fmla="*/ 85725 w 219075"/>
              <a:gd name="connsiteY2" fmla="*/ 133350 h 381000"/>
              <a:gd name="connsiteX3" fmla="*/ 114300 w 219075"/>
              <a:gd name="connsiteY3" fmla="*/ 161925 h 381000"/>
              <a:gd name="connsiteX4" fmla="*/ 133350 w 219075"/>
              <a:gd name="connsiteY4" fmla="*/ 219075 h 381000"/>
              <a:gd name="connsiteX5" fmla="*/ 152400 w 219075"/>
              <a:gd name="connsiteY5" fmla="*/ 247650 h 381000"/>
              <a:gd name="connsiteX6" fmla="*/ 161925 w 219075"/>
              <a:gd name="connsiteY6" fmla="*/ 276225 h 381000"/>
              <a:gd name="connsiteX7" fmla="*/ 180975 w 219075"/>
              <a:gd name="connsiteY7" fmla="*/ 304800 h 381000"/>
              <a:gd name="connsiteX8" fmla="*/ 190500 w 219075"/>
              <a:gd name="connsiteY8" fmla="*/ 333375 h 381000"/>
              <a:gd name="connsiteX9" fmla="*/ 209550 w 219075"/>
              <a:gd name="connsiteY9" fmla="*/ 361950 h 381000"/>
              <a:gd name="connsiteX10" fmla="*/ 219075 w 219075"/>
              <a:gd name="connsiteY10" fmla="*/ 381000 h 381000"/>
              <a:gd name="connsiteX0" fmla="*/ 0 w 219075"/>
              <a:gd name="connsiteY0" fmla="*/ 0 h 381000"/>
              <a:gd name="connsiteX1" fmla="*/ 52004 w 219075"/>
              <a:gd name="connsiteY1" fmla="*/ 87939 h 381000"/>
              <a:gd name="connsiteX2" fmla="*/ 85725 w 219075"/>
              <a:gd name="connsiteY2" fmla="*/ 133350 h 381000"/>
              <a:gd name="connsiteX3" fmla="*/ 114300 w 219075"/>
              <a:gd name="connsiteY3" fmla="*/ 161925 h 381000"/>
              <a:gd name="connsiteX4" fmla="*/ 133350 w 219075"/>
              <a:gd name="connsiteY4" fmla="*/ 219075 h 381000"/>
              <a:gd name="connsiteX5" fmla="*/ 152400 w 219075"/>
              <a:gd name="connsiteY5" fmla="*/ 247650 h 381000"/>
              <a:gd name="connsiteX6" fmla="*/ 161925 w 219075"/>
              <a:gd name="connsiteY6" fmla="*/ 276225 h 381000"/>
              <a:gd name="connsiteX7" fmla="*/ 180975 w 219075"/>
              <a:gd name="connsiteY7" fmla="*/ 304800 h 381000"/>
              <a:gd name="connsiteX8" fmla="*/ 190500 w 219075"/>
              <a:gd name="connsiteY8" fmla="*/ 333375 h 381000"/>
              <a:gd name="connsiteX9" fmla="*/ 209550 w 219075"/>
              <a:gd name="connsiteY9" fmla="*/ 361950 h 381000"/>
              <a:gd name="connsiteX10" fmla="*/ 219075 w 219075"/>
              <a:gd name="connsiteY10" fmla="*/ 381000 h 381000"/>
              <a:gd name="connsiteX0" fmla="*/ 0 w 219075"/>
              <a:gd name="connsiteY0" fmla="*/ 0 h 381000"/>
              <a:gd name="connsiteX1" fmla="*/ 85725 w 219075"/>
              <a:gd name="connsiteY1" fmla="*/ 133350 h 381000"/>
              <a:gd name="connsiteX2" fmla="*/ 114300 w 219075"/>
              <a:gd name="connsiteY2" fmla="*/ 161925 h 381000"/>
              <a:gd name="connsiteX3" fmla="*/ 133350 w 219075"/>
              <a:gd name="connsiteY3" fmla="*/ 219075 h 381000"/>
              <a:gd name="connsiteX4" fmla="*/ 152400 w 219075"/>
              <a:gd name="connsiteY4" fmla="*/ 247650 h 381000"/>
              <a:gd name="connsiteX5" fmla="*/ 161925 w 219075"/>
              <a:gd name="connsiteY5" fmla="*/ 276225 h 381000"/>
              <a:gd name="connsiteX6" fmla="*/ 180975 w 219075"/>
              <a:gd name="connsiteY6" fmla="*/ 304800 h 381000"/>
              <a:gd name="connsiteX7" fmla="*/ 190500 w 219075"/>
              <a:gd name="connsiteY7" fmla="*/ 333375 h 381000"/>
              <a:gd name="connsiteX8" fmla="*/ 209550 w 219075"/>
              <a:gd name="connsiteY8" fmla="*/ 361950 h 381000"/>
              <a:gd name="connsiteX9" fmla="*/ 219075 w 219075"/>
              <a:gd name="connsiteY9" fmla="*/ 381000 h 381000"/>
              <a:gd name="connsiteX0" fmla="*/ 0 w 219075"/>
              <a:gd name="connsiteY0" fmla="*/ 0 h 381000"/>
              <a:gd name="connsiteX1" fmla="*/ 85725 w 219075"/>
              <a:gd name="connsiteY1" fmla="*/ 133350 h 381000"/>
              <a:gd name="connsiteX2" fmla="*/ 133350 w 219075"/>
              <a:gd name="connsiteY2" fmla="*/ 219075 h 381000"/>
              <a:gd name="connsiteX3" fmla="*/ 152400 w 219075"/>
              <a:gd name="connsiteY3" fmla="*/ 247650 h 381000"/>
              <a:gd name="connsiteX4" fmla="*/ 161925 w 219075"/>
              <a:gd name="connsiteY4" fmla="*/ 276225 h 381000"/>
              <a:gd name="connsiteX5" fmla="*/ 180975 w 219075"/>
              <a:gd name="connsiteY5" fmla="*/ 304800 h 381000"/>
              <a:gd name="connsiteX6" fmla="*/ 190500 w 219075"/>
              <a:gd name="connsiteY6" fmla="*/ 333375 h 381000"/>
              <a:gd name="connsiteX7" fmla="*/ 209550 w 219075"/>
              <a:gd name="connsiteY7" fmla="*/ 361950 h 381000"/>
              <a:gd name="connsiteX8" fmla="*/ 219075 w 219075"/>
              <a:gd name="connsiteY8" fmla="*/ 381000 h 381000"/>
              <a:gd name="connsiteX0" fmla="*/ 0 w 219075"/>
              <a:gd name="connsiteY0" fmla="*/ 0 h 381000"/>
              <a:gd name="connsiteX1" fmla="*/ 85725 w 219075"/>
              <a:gd name="connsiteY1" fmla="*/ 133350 h 381000"/>
              <a:gd name="connsiteX2" fmla="*/ 152400 w 219075"/>
              <a:gd name="connsiteY2" fmla="*/ 247650 h 381000"/>
              <a:gd name="connsiteX3" fmla="*/ 161925 w 219075"/>
              <a:gd name="connsiteY3" fmla="*/ 276225 h 381000"/>
              <a:gd name="connsiteX4" fmla="*/ 180975 w 219075"/>
              <a:gd name="connsiteY4" fmla="*/ 304800 h 381000"/>
              <a:gd name="connsiteX5" fmla="*/ 190500 w 219075"/>
              <a:gd name="connsiteY5" fmla="*/ 333375 h 381000"/>
              <a:gd name="connsiteX6" fmla="*/ 209550 w 219075"/>
              <a:gd name="connsiteY6" fmla="*/ 361950 h 381000"/>
              <a:gd name="connsiteX7" fmla="*/ 219075 w 219075"/>
              <a:gd name="connsiteY7" fmla="*/ 381000 h 381000"/>
              <a:gd name="connsiteX0" fmla="*/ 0 w 219075"/>
              <a:gd name="connsiteY0" fmla="*/ 0 h 381000"/>
              <a:gd name="connsiteX1" fmla="*/ 85725 w 219075"/>
              <a:gd name="connsiteY1" fmla="*/ 133350 h 381000"/>
              <a:gd name="connsiteX2" fmla="*/ 161925 w 219075"/>
              <a:gd name="connsiteY2" fmla="*/ 276225 h 381000"/>
              <a:gd name="connsiteX3" fmla="*/ 180975 w 219075"/>
              <a:gd name="connsiteY3" fmla="*/ 304800 h 381000"/>
              <a:gd name="connsiteX4" fmla="*/ 190500 w 219075"/>
              <a:gd name="connsiteY4" fmla="*/ 333375 h 381000"/>
              <a:gd name="connsiteX5" fmla="*/ 209550 w 219075"/>
              <a:gd name="connsiteY5" fmla="*/ 361950 h 381000"/>
              <a:gd name="connsiteX6" fmla="*/ 219075 w 219075"/>
              <a:gd name="connsiteY6" fmla="*/ 381000 h 381000"/>
              <a:gd name="connsiteX0" fmla="*/ 0 w 219075"/>
              <a:gd name="connsiteY0" fmla="*/ 0 h 381000"/>
              <a:gd name="connsiteX1" fmla="*/ 85725 w 219075"/>
              <a:gd name="connsiteY1" fmla="*/ 133350 h 381000"/>
              <a:gd name="connsiteX2" fmla="*/ 180975 w 219075"/>
              <a:gd name="connsiteY2" fmla="*/ 304800 h 381000"/>
              <a:gd name="connsiteX3" fmla="*/ 190500 w 219075"/>
              <a:gd name="connsiteY3" fmla="*/ 333375 h 381000"/>
              <a:gd name="connsiteX4" fmla="*/ 209550 w 219075"/>
              <a:gd name="connsiteY4" fmla="*/ 361950 h 381000"/>
              <a:gd name="connsiteX5" fmla="*/ 219075 w 219075"/>
              <a:gd name="connsiteY5" fmla="*/ 381000 h 381000"/>
              <a:gd name="connsiteX0" fmla="*/ 0 w 219075"/>
              <a:gd name="connsiteY0" fmla="*/ 0 h 381000"/>
              <a:gd name="connsiteX1" fmla="*/ 85725 w 219075"/>
              <a:gd name="connsiteY1" fmla="*/ 133350 h 381000"/>
              <a:gd name="connsiteX2" fmla="*/ 180975 w 219075"/>
              <a:gd name="connsiteY2" fmla="*/ 304800 h 381000"/>
              <a:gd name="connsiteX3" fmla="*/ 209550 w 219075"/>
              <a:gd name="connsiteY3" fmla="*/ 361950 h 381000"/>
              <a:gd name="connsiteX4" fmla="*/ 219075 w 219075"/>
              <a:gd name="connsiteY4" fmla="*/ 381000 h 381000"/>
              <a:gd name="connsiteX0" fmla="*/ 0 w 219075"/>
              <a:gd name="connsiteY0" fmla="*/ 0 h 381000"/>
              <a:gd name="connsiteX1" fmla="*/ 85725 w 219075"/>
              <a:gd name="connsiteY1" fmla="*/ 133350 h 381000"/>
              <a:gd name="connsiteX2" fmla="*/ 180975 w 219075"/>
              <a:gd name="connsiteY2" fmla="*/ 304800 h 381000"/>
              <a:gd name="connsiteX3" fmla="*/ 219075 w 219075"/>
              <a:gd name="connsiteY3" fmla="*/ 381000 h 381000"/>
              <a:gd name="connsiteX0" fmla="*/ 0 w 219075"/>
              <a:gd name="connsiteY0" fmla="*/ 0 h 381000"/>
              <a:gd name="connsiteX1" fmla="*/ 85725 w 219075"/>
              <a:gd name="connsiteY1" fmla="*/ 133350 h 381000"/>
              <a:gd name="connsiteX2" fmla="*/ 219075 w 219075"/>
              <a:gd name="connsiteY2" fmla="*/ 381000 h 381000"/>
              <a:gd name="connsiteX0" fmla="*/ 0 w 219075"/>
              <a:gd name="connsiteY0" fmla="*/ 0 h 381000"/>
              <a:gd name="connsiteX1" fmla="*/ 89401 w 219075"/>
              <a:gd name="connsiteY1" fmla="*/ 188846 h 381000"/>
              <a:gd name="connsiteX2" fmla="*/ 219075 w 219075"/>
              <a:gd name="connsiteY2" fmla="*/ 381000 h 381000"/>
              <a:gd name="connsiteX0" fmla="*/ 0 w 219075"/>
              <a:gd name="connsiteY0" fmla="*/ 0 h 381000"/>
              <a:gd name="connsiteX1" fmla="*/ 89401 w 219075"/>
              <a:gd name="connsiteY1" fmla="*/ 188846 h 381000"/>
              <a:gd name="connsiteX2" fmla="*/ 219075 w 219075"/>
              <a:gd name="connsiteY2" fmla="*/ 381000 h 381000"/>
              <a:gd name="connsiteX0" fmla="*/ 0 w 219075"/>
              <a:gd name="connsiteY0" fmla="*/ 0 h 381000"/>
              <a:gd name="connsiteX1" fmla="*/ 89401 w 219075"/>
              <a:gd name="connsiteY1" fmla="*/ 188846 h 381000"/>
              <a:gd name="connsiteX2" fmla="*/ 219075 w 219075"/>
              <a:gd name="connsiteY2" fmla="*/ 381000 h 381000"/>
              <a:gd name="connsiteX0" fmla="*/ 0 w 219104"/>
              <a:gd name="connsiteY0" fmla="*/ 0 h 381005"/>
              <a:gd name="connsiteX1" fmla="*/ 89401 w 219104"/>
              <a:gd name="connsiteY1" fmla="*/ 188846 h 381005"/>
              <a:gd name="connsiteX2" fmla="*/ 219075 w 219104"/>
              <a:gd name="connsiteY2" fmla="*/ 381000 h 381005"/>
              <a:gd name="connsiteX0" fmla="*/ 0 w 219101"/>
              <a:gd name="connsiteY0" fmla="*/ 0 h 381003"/>
              <a:gd name="connsiteX1" fmla="*/ 89401 w 219101"/>
              <a:gd name="connsiteY1" fmla="*/ 188846 h 381003"/>
              <a:gd name="connsiteX2" fmla="*/ 219075 w 219101"/>
              <a:gd name="connsiteY2" fmla="*/ 381000 h 381003"/>
              <a:gd name="connsiteX0" fmla="*/ 0 w 219100"/>
              <a:gd name="connsiteY0" fmla="*/ 0 h 381003"/>
              <a:gd name="connsiteX1" fmla="*/ 89401 w 219100"/>
              <a:gd name="connsiteY1" fmla="*/ 188846 h 381003"/>
              <a:gd name="connsiteX2" fmla="*/ 219075 w 219100"/>
              <a:gd name="connsiteY2" fmla="*/ 381000 h 381003"/>
              <a:gd name="connsiteX0" fmla="*/ 0 w 219100"/>
              <a:gd name="connsiteY0" fmla="*/ 0 h 381003"/>
              <a:gd name="connsiteX1" fmla="*/ 89401 w 219100"/>
              <a:gd name="connsiteY1" fmla="*/ 188846 h 381003"/>
              <a:gd name="connsiteX2" fmla="*/ 219075 w 219100"/>
              <a:gd name="connsiteY2" fmla="*/ 381000 h 381003"/>
              <a:gd name="connsiteX0" fmla="*/ 0 w 219830"/>
              <a:gd name="connsiteY0" fmla="*/ 0 h 381002"/>
              <a:gd name="connsiteX1" fmla="*/ 90136 w 219830"/>
              <a:gd name="connsiteY1" fmla="*/ 188846 h 381002"/>
              <a:gd name="connsiteX2" fmla="*/ 219810 w 219830"/>
              <a:gd name="connsiteY2" fmla="*/ 381000 h 381002"/>
              <a:gd name="connsiteX0" fmla="*/ 0 w 219834"/>
              <a:gd name="connsiteY0" fmla="*/ 0 h 381003"/>
              <a:gd name="connsiteX1" fmla="*/ 106309 w 219834"/>
              <a:gd name="connsiteY1" fmla="*/ 216594 h 381003"/>
              <a:gd name="connsiteX2" fmla="*/ 219810 w 219834"/>
              <a:gd name="connsiteY2" fmla="*/ 381000 h 381003"/>
              <a:gd name="connsiteX0" fmla="*/ 0 w 219835"/>
              <a:gd name="connsiteY0" fmla="*/ 0 h 381003"/>
              <a:gd name="connsiteX1" fmla="*/ 106309 w 219835"/>
              <a:gd name="connsiteY1" fmla="*/ 216594 h 381003"/>
              <a:gd name="connsiteX2" fmla="*/ 219810 w 219835"/>
              <a:gd name="connsiteY2" fmla="*/ 381000 h 381003"/>
              <a:gd name="connsiteX0" fmla="*/ 0 w 219840"/>
              <a:gd name="connsiteY0" fmla="*/ 0 h 381004"/>
              <a:gd name="connsiteX1" fmla="*/ 106309 w 219840"/>
              <a:gd name="connsiteY1" fmla="*/ 216594 h 381004"/>
              <a:gd name="connsiteX2" fmla="*/ 219810 w 219840"/>
              <a:gd name="connsiteY2" fmla="*/ 381000 h 381004"/>
              <a:gd name="connsiteX0" fmla="*/ 0 w 219810"/>
              <a:gd name="connsiteY0" fmla="*/ 0 h 381000"/>
              <a:gd name="connsiteX1" fmla="*/ 219810 w 219810"/>
              <a:gd name="connsiteY1" fmla="*/ 381000 h 381000"/>
              <a:gd name="connsiteX0" fmla="*/ 0 w 219810"/>
              <a:gd name="connsiteY0" fmla="*/ 0 h 381000"/>
              <a:gd name="connsiteX1" fmla="*/ 219810 w 219810"/>
              <a:gd name="connsiteY1" fmla="*/ 381000 h 381000"/>
              <a:gd name="connsiteX0" fmla="*/ 0 w 219810"/>
              <a:gd name="connsiteY0" fmla="*/ 0 h 381000"/>
              <a:gd name="connsiteX1" fmla="*/ 219810 w 219810"/>
              <a:gd name="connsiteY1" fmla="*/ 381000 h 381000"/>
              <a:gd name="connsiteX0" fmla="*/ 0 w 219810"/>
              <a:gd name="connsiteY0" fmla="*/ 41 h 381041"/>
              <a:gd name="connsiteX1" fmla="*/ 219810 w 219810"/>
              <a:gd name="connsiteY1" fmla="*/ 381041 h 381041"/>
              <a:gd name="connsiteX0" fmla="*/ 0 w 219810"/>
              <a:gd name="connsiteY0" fmla="*/ 42 h 381042"/>
              <a:gd name="connsiteX1" fmla="*/ 219810 w 219810"/>
              <a:gd name="connsiteY1" fmla="*/ 381042 h 381042"/>
              <a:gd name="connsiteX0" fmla="*/ 0 w 219810"/>
              <a:gd name="connsiteY0" fmla="*/ 41 h 384243"/>
              <a:gd name="connsiteX1" fmla="*/ 219810 w 219810"/>
              <a:gd name="connsiteY1" fmla="*/ 384243 h 384243"/>
              <a:gd name="connsiteX0" fmla="*/ 0 w 219810"/>
              <a:gd name="connsiteY0" fmla="*/ 40 h 384242"/>
              <a:gd name="connsiteX1" fmla="*/ 219810 w 219810"/>
              <a:gd name="connsiteY1" fmla="*/ 384242 h 384242"/>
              <a:gd name="connsiteX0" fmla="*/ 5 w 164921"/>
              <a:gd name="connsiteY0" fmla="*/ 22 h 527938"/>
              <a:gd name="connsiteX1" fmla="*/ 164921 w 164921"/>
              <a:gd name="connsiteY1" fmla="*/ 527938 h 527938"/>
              <a:gd name="connsiteX0" fmla="*/ 2 w 164918"/>
              <a:gd name="connsiteY0" fmla="*/ 23 h 527939"/>
              <a:gd name="connsiteX1" fmla="*/ 164918 w 164918"/>
              <a:gd name="connsiteY1" fmla="*/ 527939 h 527939"/>
              <a:gd name="connsiteX0" fmla="*/ 1 w 173634"/>
              <a:gd name="connsiteY0" fmla="*/ 25 h 525268"/>
              <a:gd name="connsiteX1" fmla="*/ 173634 w 173634"/>
              <a:gd name="connsiteY1" fmla="*/ 525268 h 525268"/>
              <a:gd name="connsiteX0" fmla="*/ 1 w 173634"/>
              <a:gd name="connsiteY0" fmla="*/ 25 h 525268"/>
              <a:gd name="connsiteX1" fmla="*/ 173634 w 173634"/>
              <a:gd name="connsiteY1" fmla="*/ 525268 h 525268"/>
              <a:gd name="connsiteX0" fmla="*/ 0 w 191711"/>
              <a:gd name="connsiteY0" fmla="*/ 32 h 470359"/>
              <a:gd name="connsiteX1" fmla="*/ 191711 w 191711"/>
              <a:gd name="connsiteY1" fmla="*/ 470359 h 470359"/>
              <a:gd name="connsiteX0" fmla="*/ 0 w 191711"/>
              <a:gd name="connsiteY0" fmla="*/ 0 h 470327"/>
              <a:gd name="connsiteX1" fmla="*/ 191711 w 191711"/>
              <a:gd name="connsiteY1" fmla="*/ 470327 h 470327"/>
              <a:gd name="connsiteX0" fmla="*/ 0 w 167315"/>
              <a:gd name="connsiteY0" fmla="*/ 0 h 510900"/>
              <a:gd name="connsiteX1" fmla="*/ 167315 w 167315"/>
              <a:gd name="connsiteY1" fmla="*/ 510900 h 510900"/>
              <a:gd name="connsiteX0" fmla="*/ 0 w 167315"/>
              <a:gd name="connsiteY0" fmla="*/ 0 h 510900"/>
              <a:gd name="connsiteX1" fmla="*/ 167315 w 167315"/>
              <a:gd name="connsiteY1" fmla="*/ 510900 h 510900"/>
              <a:gd name="connsiteX0" fmla="*/ 0 w 167315"/>
              <a:gd name="connsiteY0" fmla="*/ 0 h 510900"/>
              <a:gd name="connsiteX1" fmla="*/ 167315 w 167315"/>
              <a:gd name="connsiteY1" fmla="*/ 510900 h 51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7315" h="510900">
                <a:moveTo>
                  <a:pt x="0" y="0"/>
                </a:moveTo>
                <a:cubicBezTo>
                  <a:pt x="641" y="48376"/>
                  <a:pt x="28246" y="280742"/>
                  <a:pt x="167315" y="510900"/>
                </a:cubicBezTo>
              </a:path>
            </a:pathLst>
          </a:custGeom>
          <a:noFill/>
          <a:ln w="15875" cap="flat" cmpd="sng" algn="ctr">
            <a:gradFill>
              <a:gsLst>
                <a:gs pos="94582">
                  <a:srgbClr val="ABC7EA"/>
                </a:gs>
                <a:gs pos="79000">
                  <a:sysClr val="window" lastClr="FFFFFF"/>
                </a:gs>
                <a:gs pos="0">
                  <a:srgbClr val="1F497D">
                    <a:lumMod val="20000"/>
                    <a:lumOff val="80000"/>
                  </a:srgbClr>
                </a:gs>
                <a:gs pos="100000">
                  <a:sysClr val="window" lastClr="FFFFFF"/>
                </a:gs>
                <a:gs pos="100000">
                  <a:srgbClr val="4F81BD">
                    <a:tint val="23500"/>
                    <a:satMod val="160000"/>
                  </a:srgbClr>
                </a:gs>
              </a:gsLst>
              <a:lin ang="5400000" scaled="0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" name="Freihandform 6"/>
          <p:cNvSpPr/>
          <p:nvPr userDrawn="1"/>
        </p:nvSpPr>
        <p:spPr bwMode="auto">
          <a:xfrm rot="10955088">
            <a:off x="7528646" y="53981"/>
            <a:ext cx="2468713" cy="3312649"/>
          </a:xfrm>
          <a:custGeom>
            <a:avLst/>
            <a:gdLst>
              <a:gd name="connsiteX0" fmla="*/ 0 w 219075"/>
              <a:gd name="connsiteY0" fmla="*/ 0 h 381000"/>
              <a:gd name="connsiteX1" fmla="*/ 57150 w 219075"/>
              <a:gd name="connsiteY1" fmla="*/ 76200 h 381000"/>
              <a:gd name="connsiteX2" fmla="*/ 85725 w 219075"/>
              <a:gd name="connsiteY2" fmla="*/ 133350 h 381000"/>
              <a:gd name="connsiteX3" fmla="*/ 114300 w 219075"/>
              <a:gd name="connsiteY3" fmla="*/ 161925 h 381000"/>
              <a:gd name="connsiteX4" fmla="*/ 133350 w 219075"/>
              <a:gd name="connsiteY4" fmla="*/ 219075 h 381000"/>
              <a:gd name="connsiteX5" fmla="*/ 152400 w 219075"/>
              <a:gd name="connsiteY5" fmla="*/ 247650 h 381000"/>
              <a:gd name="connsiteX6" fmla="*/ 161925 w 219075"/>
              <a:gd name="connsiteY6" fmla="*/ 276225 h 381000"/>
              <a:gd name="connsiteX7" fmla="*/ 180975 w 219075"/>
              <a:gd name="connsiteY7" fmla="*/ 304800 h 381000"/>
              <a:gd name="connsiteX8" fmla="*/ 190500 w 219075"/>
              <a:gd name="connsiteY8" fmla="*/ 333375 h 381000"/>
              <a:gd name="connsiteX9" fmla="*/ 209550 w 219075"/>
              <a:gd name="connsiteY9" fmla="*/ 361950 h 381000"/>
              <a:gd name="connsiteX10" fmla="*/ 219075 w 219075"/>
              <a:gd name="connsiteY10" fmla="*/ 381000 h 381000"/>
              <a:gd name="connsiteX0" fmla="*/ 0 w 219075"/>
              <a:gd name="connsiteY0" fmla="*/ 0 h 381000"/>
              <a:gd name="connsiteX1" fmla="*/ 52004 w 219075"/>
              <a:gd name="connsiteY1" fmla="*/ 87939 h 381000"/>
              <a:gd name="connsiteX2" fmla="*/ 85725 w 219075"/>
              <a:gd name="connsiteY2" fmla="*/ 133350 h 381000"/>
              <a:gd name="connsiteX3" fmla="*/ 114300 w 219075"/>
              <a:gd name="connsiteY3" fmla="*/ 161925 h 381000"/>
              <a:gd name="connsiteX4" fmla="*/ 133350 w 219075"/>
              <a:gd name="connsiteY4" fmla="*/ 219075 h 381000"/>
              <a:gd name="connsiteX5" fmla="*/ 152400 w 219075"/>
              <a:gd name="connsiteY5" fmla="*/ 247650 h 381000"/>
              <a:gd name="connsiteX6" fmla="*/ 161925 w 219075"/>
              <a:gd name="connsiteY6" fmla="*/ 276225 h 381000"/>
              <a:gd name="connsiteX7" fmla="*/ 180975 w 219075"/>
              <a:gd name="connsiteY7" fmla="*/ 304800 h 381000"/>
              <a:gd name="connsiteX8" fmla="*/ 190500 w 219075"/>
              <a:gd name="connsiteY8" fmla="*/ 333375 h 381000"/>
              <a:gd name="connsiteX9" fmla="*/ 209550 w 219075"/>
              <a:gd name="connsiteY9" fmla="*/ 361950 h 381000"/>
              <a:gd name="connsiteX10" fmla="*/ 219075 w 219075"/>
              <a:gd name="connsiteY10" fmla="*/ 381000 h 381000"/>
              <a:gd name="connsiteX0" fmla="*/ 0 w 219075"/>
              <a:gd name="connsiteY0" fmla="*/ 0 h 381000"/>
              <a:gd name="connsiteX1" fmla="*/ 85725 w 219075"/>
              <a:gd name="connsiteY1" fmla="*/ 133350 h 381000"/>
              <a:gd name="connsiteX2" fmla="*/ 114300 w 219075"/>
              <a:gd name="connsiteY2" fmla="*/ 161925 h 381000"/>
              <a:gd name="connsiteX3" fmla="*/ 133350 w 219075"/>
              <a:gd name="connsiteY3" fmla="*/ 219075 h 381000"/>
              <a:gd name="connsiteX4" fmla="*/ 152400 w 219075"/>
              <a:gd name="connsiteY4" fmla="*/ 247650 h 381000"/>
              <a:gd name="connsiteX5" fmla="*/ 161925 w 219075"/>
              <a:gd name="connsiteY5" fmla="*/ 276225 h 381000"/>
              <a:gd name="connsiteX6" fmla="*/ 180975 w 219075"/>
              <a:gd name="connsiteY6" fmla="*/ 304800 h 381000"/>
              <a:gd name="connsiteX7" fmla="*/ 190500 w 219075"/>
              <a:gd name="connsiteY7" fmla="*/ 333375 h 381000"/>
              <a:gd name="connsiteX8" fmla="*/ 209550 w 219075"/>
              <a:gd name="connsiteY8" fmla="*/ 361950 h 381000"/>
              <a:gd name="connsiteX9" fmla="*/ 219075 w 219075"/>
              <a:gd name="connsiteY9" fmla="*/ 381000 h 381000"/>
              <a:gd name="connsiteX0" fmla="*/ 0 w 219075"/>
              <a:gd name="connsiteY0" fmla="*/ 0 h 381000"/>
              <a:gd name="connsiteX1" fmla="*/ 85725 w 219075"/>
              <a:gd name="connsiteY1" fmla="*/ 133350 h 381000"/>
              <a:gd name="connsiteX2" fmla="*/ 133350 w 219075"/>
              <a:gd name="connsiteY2" fmla="*/ 219075 h 381000"/>
              <a:gd name="connsiteX3" fmla="*/ 152400 w 219075"/>
              <a:gd name="connsiteY3" fmla="*/ 247650 h 381000"/>
              <a:gd name="connsiteX4" fmla="*/ 161925 w 219075"/>
              <a:gd name="connsiteY4" fmla="*/ 276225 h 381000"/>
              <a:gd name="connsiteX5" fmla="*/ 180975 w 219075"/>
              <a:gd name="connsiteY5" fmla="*/ 304800 h 381000"/>
              <a:gd name="connsiteX6" fmla="*/ 190500 w 219075"/>
              <a:gd name="connsiteY6" fmla="*/ 333375 h 381000"/>
              <a:gd name="connsiteX7" fmla="*/ 209550 w 219075"/>
              <a:gd name="connsiteY7" fmla="*/ 361950 h 381000"/>
              <a:gd name="connsiteX8" fmla="*/ 219075 w 219075"/>
              <a:gd name="connsiteY8" fmla="*/ 381000 h 381000"/>
              <a:gd name="connsiteX0" fmla="*/ 0 w 219075"/>
              <a:gd name="connsiteY0" fmla="*/ 0 h 381000"/>
              <a:gd name="connsiteX1" fmla="*/ 85725 w 219075"/>
              <a:gd name="connsiteY1" fmla="*/ 133350 h 381000"/>
              <a:gd name="connsiteX2" fmla="*/ 152400 w 219075"/>
              <a:gd name="connsiteY2" fmla="*/ 247650 h 381000"/>
              <a:gd name="connsiteX3" fmla="*/ 161925 w 219075"/>
              <a:gd name="connsiteY3" fmla="*/ 276225 h 381000"/>
              <a:gd name="connsiteX4" fmla="*/ 180975 w 219075"/>
              <a:gd name="connsiteY4" fmla="*/ 304800 h 381000"/>
              <a:gd name="connsiteX5" fmla="*/ 190500 w 219075"/>
              <a:gd name="connsiteY5" fmla="*/ 333375 h 381000"/>
              <a:gd name="connsiteX6" fmla="*/ 209550 w 219075"/>
              <a:gd name="connsiteY6" fmla="*/ 361950 h 381000"/>
              <a:gd name="connsiteX7" fmla="*/ 219075 w 219075"/>
              <a:gd name="connsiteY7" fmla="*/ 381000 h 381000"/>
              <a:gd name="connsiteX0" fmla="*/ 0 w 219075"/>
              <a:gd name="connsiteY0" fmla="*/ 0 h 381000"/>
              <a:gd name="connsiteX1" fmla="*/ 85725 w 219075"/>
              <a:gd name="connsiteY1" fmla="*/ 133350 h 381000"/>
              <a:gd name="connsiteX2" fmla="*/ 161925 w 219075"/>
              <a:gd name="connsiteY2" fmla="*/ 276225 h 381000"/>
              <a:gd name="connsiteX3" fmla="*/ 180975 w 219075"/>
              <a:gd name="connsiteY3" fmla="*/ 304800 h 381000"/>
              <a:gd name="connsiteX4" fmla="*/ 190500 w 219075"/>
              <a:gd name="connsiteY4" fmla="*/ 333375 h 381000"/>
              <a:gd name="connsiteX5" fmla="*/ 209550 w 219075"/>
              <a:gd name="connsiteY5" fmla="*/ 361950 h 381000"/>
              <a:gd name="connsiteX6" fmla="*/ 219075 w 219075"/>
              <a:gd name="connsiteY6" fmla="*/ 381000 h 381000"/>
              <a:gd name="connsiteX0" fmla="*/ 0 w 219075"/>
              <a:gd name="connsiteY0" fmla="*/ 0 h 381000"/>
              <a:gd name="connsiteX1" fmla="*/ 85725 w 219075"/>
              <a:gd name="connsiteY1" fmla="*/ 133350 h 381000"/>
              <a:gd name="connsiteX2" fmla="*/ 180975 w 219075"/>
              <a:gd name="connsiteY2" fmla="*/ 304800 h 381000"/>
              <a:gd name="connsiteX3" fmla="*/ 190500 w 219075"/>
              <a:gd name="connsiteY3" fmla="*/ 333375 h 381000"/>
              <a:gd name="connsiteX4" fmla="*/ 209550 w 219075"/>
              <a:gd name="connsiteY4" fmla="*/ 361950 h 381000"/>
              <a:gd name="connsiteX5" fmla="*/ 219075 w 219075"/>
              <a:gd name="connsiteY5" fmla="*/ 381000 h 381000"/>
              <a:gd name="connsiteX0" fmla="*/ 0 w 219075"/>
              <a:gd name="connsiteY0" fmla="*/ 0 h 381000"/>
              <a:gd name="connsiteX1" fmla="*/ 85725 w 219075"/>
              <a:gd name="connsiteY1" fmla="*/ 133350 h 381000"/>
              <a:gd name="connsiteX2" fmla="*/ 180975 w 219075"/>
              <a:gd name="connsiteY2" fmla="*/ 304800 h 381000"/>
              <a:gd name="connsiteX3" fmla="*/ 209550 w 219075"/>
              <a:gd name="connsiteY3" fmla="*/ 361950 h 381000"/>
              <a:gd name="connsiteX4" fmla="*/ 219075 w 219075"/>
              <a:gd name="connsiteY4" fmla="*/ 381000 h 381000"/>
              <a:gd name="connsiteX0" fmla="*/ 0 w 219075"/>
              <a:gd name="connsiteY0" fmla="*/ 0 h 381000"/>
              <a:gd name="connsiteX1" fmla="*/ 85725 w 219075"/>
              <a:gd name="connsiteY1" fmla="*/ 133350 h 381000"/>
              <a:gd name="connsiteX2" fmla="*/ 180975 w 219075"/>
              <a:gd name="connsiteY2" fmla="*/ 304800 h 381000"/>
              <a:gd name="connsiteX3" fmla="*/ 219075 w 219075"/>
              <a:gd name="connsiteY3" fmla="*/ 381000 h 381000"/>
              <a:gd name="connsiteX0" fmla="*/ 0 w 219075"/>
              <a:gd name="connsiteY0" fmla="*/ 0 h 381000"/>
              <a:gd name="connsiteX1" fmla="*/ 85725 w 219075"/>
              <a:gd name="connsiteY1" fmla="*/ 133350 h 381000"/>
              <a:gd name="connsiteX2" fmla="*/ 219075 w 219075"/>
              <a:gd name="connsiteY2" fmla="*/ 381000 h 381000"/>
              <a:gd name="connsiteX0" fmla="*/ 0 w 219075"/>
              <a:gd name="connsiteY0" fmla="*/ 0 h 381000"/>
              <a:gd name="connsiteX1" fmla="*/ 89401 w 219075"/>
              <a:gd name="connsiteY1" fmla="*/ 188846 h 381000"/>
              <a:gd name="connsiteX2" fmla="*/ 219075 w 219075"/>
              <a:gd name="connsiteY2" fmla="*/ 381000 h 381000"/>
              <a:gd name="connsiteX0" fmla="*/ 0 w 219075"/>
              <a:gd name="connsiteY0" fmla="*/ 0 h 381000"/>
              <a:gd name="connsiteX1" fmla="*/ 89401 w 219075"/>
              <a:gd name="connsiteY1" fmla="*/ 188846 h 381000"/>
              <a:gd name="connsiteX2" fmla="*/ 219075 w 219075"/>
              <a:gd name="connsiteY2" fmla="*/ 381000 h 381000"/>
              <a:gd name="connsiteX0" fmla="*/ 0 w 219075"/>
              <a:gd name="connsiteY0" fmla="*/ 0 h 381000"/>
              <a:gd name="connsiteX1" fmla="*/ 89401 w 219075"/>
              <a:gd name="connsiteY1" fmla="*/ 188846 h 381000"/>
              <a:gd name="connsiteX2" fmla="*/ 219075 w 219075"/>
              <a:gd name="connsiteY2" fmla="*/ 381000 h 381000"/>
              <a:gd name="connsiteX0" fmla="*/ 0 w 219104"/>
              <a:gd name="connsiteY0" fmla="*/ 0 h 381005"/>
              <a:gd name="connsiteX1" fmla="*/ 89401 w 219104"/>
              <a:gd name="connsiteY1" fmla="*/ 188846 h 381005"/>
              <a:gd name="connsiteX2" fmla="*/ 219075 w 219104"/>
              <a:gd name="connsiteY2" fmla="*/ 381000 h 381005"/>
              <a:gd name="connsiteX0" fmla="*/ 0 w 219101"/>
              <a:gd name="connsiteY0" fmla="*/ 0 h 381003"/>
              <a:gd name="connsiteX1" fmla="*/ 89401 w 219101"/>
              <a:gd name="connsiteY1" fmla="*/ 188846 h 381003"/>
              <a:gd name="connsiteX2" fmla="*/ 219075 w 219101"/>
              <a:gd name="connsiteY2" fmla="*/ 381000 h 381003"/>
              <a:gd name="connsiteX0" fmla="*/ 0 w 219100"/>
              <a:gd name="connsiteY0" fmla="*/ 0 h 381003"/>
              <a:gd name="connsiteX1" fmla="*/ 89401 w 219100"/>
              <a:gd name="connsiteY1" fmla="*/ 188846 h 381003"/>
              <a:gd name="connsiteX2" fmla="*/ 219075 w 219100"/>
              <a:gd name="connsiteY2" fmla="*/ 381000 h 381003"/>
              <a:gd name="connsiteX0" fmla="*/ 0 w 219100"/>
              <a:gd name="connsiteY0" fmla="*/ 0 h 381003"/>
              <a:gd name="connsiteX1" fmla="*/ 89401 w 219100"/>
              <a:gd name="connsiteY1" fmla="*/ 188846 h 381003"/>
              <a:gd name="connsiteX2" fmla="*/ 219075 w 219100"/>
              <a:gd name="connsiteY2" fmla="*/ 381000 h 381003"/>
              <a:gd name="connsiteX0" fmla="*/ 0 w 219830"/>
              <a:gd name="connsiteY0" fmla="*/ 0 h 381002"/>
              <a:gd name="connsiteX1" fmla="*/ 90136 w 219830"/>
              <a:gd name="connsiteY1" fmla="*/ 188846 h 381002"/>
              <a:gd name="connsiteX2" fmla="*/ 219810 w 219830"/>
              <a:gd name="connsiteY2" fmla="*/ 381000 h 381002"/>
              <a:gd name="connsiteX0" fmla="*/ 0 w 219834"/>
              <a:gd name="connsiteY0" fmla="*/ 0 h 381003"/>
              <a:gd name="connsiteX1" fmla="*/ 106309 w 219834"/>
              <a:gd name="connsiteY1" fmla="*/ 216594 h 381003"/>
              <a:gd name="connsiteX2" fmla="*/ 219810 w 219834"/>
              <a:gd name="connsiteY2" fmla="*/ 381000 h 381003"/>
              <a:gd name="connsiteX0" fmla="*/ 0 w 219835"/>
              <a:gd name="connsiteY0" fmla="*/ 0 h 381003"/>
              <a:gd name="connsiteX1" fmla="*/ 106309 w 219835"/>
              <a:gd name="connsiteY1" fmla="*/ 216594 h 381003"/>
              <a:gd name="connsiteX2" fmla="*/ 219810 w 219835"/>
              <a:gd name="connsiteY2" fmla="*/ 381000 h 381003"/>
              <a:gd name="connsiteX0" fmla="*/ 0 w 219840"/>
              <a:gd name="connsiteY0" fmla="*/ 0 h 381004"/>
              <a:gd name="connsiteX1" fmla="*/ 106309 w 219840"/>
              <a:gd name="connsiteY1" fmla="*/ 216594 h 381004"/>
              <a:gd name="connsiteX2" fmla="*/ 219810 w 219840"/>
              <a:gd name="connsiteY2" fmla="*/ 381000 h 381004"/>
              <a:gd name="connsiteX0" fmla="*/ 0 w 219810"/>
              <a:gd name="connsiteY0" fmla="*/ 0 h 381000"/>
              <a:gd name="connsiteX1" fmla="*/ 219810 w 219810"/>
              <a:gd name="connsiteY1" fmla="*/ 381000 h 381000"/>
              <a:gd name="connsiteX0" fmla="*/ 0 w 219810"/>
              <a:gd name="connsiteY0" fmla="*/ 0 h 381000"/>
              <a:gd name="connsiteX1" fmla="*/ 219810 w 219810"/>
              <a:gd name="connsiteY1" fmla="*/ 381000 h 381000"/>
              <a:gd name="connsiteX0" fmla="*/ 0 w 219810"/>
              <a:gd name="connsiteY0" fmla="*/ 0 h 381000"/>
              <a:gd name="connsiteX1" fmla="*/ 219810 w 219810"/>
              <a:gd name="connsiteY1" fmla="*/ 381000 h 381000"/>
              <a:gd name="connsiteX0" fmla="*/ 0 w 219810"/>
              <a:gd name="connsiteY0" fmla="*/ 41 h 381041"/>
              <a:gd name="connsiteX1" fmla="*/ 219810 w 219810"/>
              <a:gd name="connsiteY1" fmla="*/ 381041 h 381041"/>
              <a:gd name="connsiteX0" fmla="*/ 0 w 219810"/>
              <a:gd name="connsiteY0" fmla="*/ 42 h 381042"/>
              <a:gd name="connsiteX1" fmla="*/ 219810 w 219810"/>
              <a:gd name="connsiteY1" fmla="*/ 381042 h 381042"/>
              <a:gd name="connsiteX0" fmla="*/ 0 w 219810"/>
              <a:gd name="connsiteY0" fmla="*/ 41 h 384243"/>
              <a:gd name="connsiteX1" fmla="*/ 219810 w 219810"/>
              <a:gd name="connsiteY1" fmla="*/ 384243 h 384243"/>
              <a:gd name="connsiteX0" fmla="*/ 0 w 219810"/>
              <a:gd name="connsiteY0" fmla="*/ 40 h 384242"/>
              <a:gd name="connsiteX1" fmla="*/ 219810 w 219810"/>
              <a:gd name="connsiteY1" fmla="*/ 384242 h 384242"/>
              <a:gd name="connsiteX0" fmla="*/ 5 w 164921"/>
              <a:gd name="connsiteY0" fmla="*/ 22 h 527938"/>
              <a:gd name="connsiteX1" fmla="*/ 164921 w 164921"/>
              <a:gd name="connsiteY1" fmla="*/ 527938 h 527938"/>
              <a:gd name="connsiteX0" fmla="*/ 2 w 164918"/>
              <a:gd name="connsiteY0" fmla="*/ 23 h 527939"/>
              <a:gd name="connsiteX1" fmla="*/ 164918 w 164918"/>
              <a:gd name="connsiteY1" fmla="*/ 527939 h 527939"/>
              <a:gd name="connsiteX0" fmla="*/ 1 w 173634"/>
              <a:gd name="connsiteY0" fmla="*/ 25 h 525268"/>
              <a:gd name="connsiteX1" fmla="*/ 173634 w 173634"/>
              <a:gd name="connsiteY1" fmla="*/ 525268 h 525268"/>
              <a:gd name="connsiteX0" fmla="*/ 1 w 173634"/>
              <a:gd name="connsiteY0" fmla="*/ 25 h 525268"/>
              <a:gd name="connsiteX1" fmla="*/ 173634 w 173634"/>
              <a:gd name="connsiteY1" fmla="*/ 525268 h 525268"/>
              <a:gd name="connsiteX0" fmla="*/ 0 w 191711"/>
              <a:gd name="connsiteY0" fmla="*/ 32 h 470359"/>
              <a:gd name="connsiteX1" fmla="*/ 191711 w 191711"/>
              <a:gd name="connsiteY1" fmla="*/ 470359 h 470359"/>
              <a:gd name="connsiteX0" fmla="*/ 0 w 191711"/>
              <a:gd name="connsiteY0" fmla="*/ 0 h 470327"/>
              <a:gd name="connsiteX1" fmla="*/ 191711 w 191711"/>
              <a:gd name="connsiteY1" fmla="*/ 470327 h 470327"/>
              <a:gd name="connsiteX0" fmla="*/ 0 w 167315"/>
              <a:gd name="connsiteY0" fmla="*/ 0 h 510900"/>
              <a:gd name="connsiteX1" fmla="*/ 167315 w 167315"/>
              <a:gd name="connsiteY1" fmla="*/ 510900 h 510900"/>
              <a:gd name="connsiteX0" fmla="*/ 0 w 167315"/>
              <a:gd name="connsiteY0" fmla="*/ 0 h 510900"/>
              <a:gd name="connsiteX1" fmla="*/ 167315 w 167315"/>
              <a:gd name="connsiteY1" fmla="*/ 510900 h 510900"/>
              <a:gd name="connsiteX0" fmla="*/ 0 w 167315"/>
              <a:gd name="connsiteY0" fmla="*/ 0 h 510900"/>
              <a:gd name="connsiteX1" fmla="*/ 167315 w 167315"/>
              <a:gd name="connsiteY1" fmla="*/ 510900 h 510900"/>
              <a:gd name="connsiteX0" fmla="*/ 0 w 187410"/>
              <a:gd name="connsiteY0" fmla="*/ 0 h 356797"/>
              <a:gd name="connsiteX1" fmla="*/ 187410 w 187410"/>
              <a:gd name="connsiteY1" fmla="*/ 356797 h 356797"/>
              <a:gd name="connsiteX0" fmla="*/ 0 w 187410"/>
              <a:gd name="connsiteY0" fmla="*/ 0 h 356797"/>
              <a:gd name="connsiteX1" fmla="*/ 187410 w 187410"/>
              <a:gd name="connsiteY1" fmla="*/ 356797 h 356797"/>
              <a:gd name="connsiteX0" fmla="*/ 0 w 187410"/>
              <a:gd name="connsiteY0" fmla="*/ 0 h 356797"/>
              <a:gd name="connsiteX1" fmla="*/ 187410 w 187410"/>
              <a:gd name="connsiteY1" fmla="*/ 356797 h 356797"/>
              <a:gd name="connsiteX0" fmla="*/ 0 w 187410"/>
              <a:gd name="connsiteY0" fmla="*/ 0 h 356797"/>
              <a:gd name="connsiteX1" fmla="*/ 187410 w 187410"/>
              <a:gd name="connsiteY1" fmla="*/ 356797 h 356797"/>
              <a:gd name="connsiteX0" fmla="*/ 0 w 189903"/>
              <a:gd name="connsiteY0" fmla="*/ 0 h 366119"/>
              <a:gd name="connsiteX1" fmla="*/ 189903 w 189903"/>
              <a:gd name="connsiteY1" fmla="*/ 366119 h 366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9903" h="366119">
                <a:moveTo>
                  <a:pt x="0" y="0"/>
                </a:moveTo>
                <a:cubicBezTo>
                  <a:pt x="-147" y="-47"/>
                  <a:pt x="44572" y="170088"/>
                  <a:pt x="189903" y="366119"/>
                </a:cubicBezTo>
              </a:path>
            </a:pathLst>
          </a:custGeom>
          <a:noFill/>
          <a:ln w="9525" cap="flat" cmpd="sng" algn="ctr">
            <a:gradFill>
              <a:gsLst>
                <a:gs pos="94572">
                  <a:srgbClr val="CDDDF3"/>
                </a:gs>
                <a:gs pos="9987">
                  <a:srgbClr val="4F81BD">
                    <a:lumMod val="60000"/>
                    <a:lumOff val="40000"/>
                  </a:srgbClr>
                </a:gs>
                <a:gs pos="54000">
                  <a:sysClr val="window" lastClr="FFFFFF"/>
                </a:gs>
                <a:gs pos="100000">
                  <a:sysClr val="window" lastClr="FFFFFF"/>
                </a:gs>
                <a:gs pos="3000">
                  <a:sysClr val="window" lastClr="FFFFFF"/>
                </a:gs>
              </a:gsLst>
              <a:lin ang="5400000" scaled="0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Freihandform 7"/>
          <p:cNvSpPr/>
          <p:nvPr userDrawn="1"/>
        </p:nvSpPr>
        <p:spPr bwMode="auto">
          <a:xfrm rot="6801075">
            <a:off x="4257618" y="3149157"/>
            <a:ext cx="5305257" cy="4235610"/>
          </a:xfrm>
          <a:custGeom>
            <a:avLst/>
            <a:gdLst>
              <a:gd name="connsiteX0" fmla="*/ 0 w 219075"/>
              <a:gd name="connsiteY0" fmla="*/ 0 h 381000"/>
              <a:gd name="connsiteX1" fmla="*/ 57150 w 219075"/>
              <a:gd name="connsiteY1" fmla="*/ 76200 h 381000"/>
              <a:gd name="connsiteX2" fmla="*/ 85725 w 219075"/>
              <a:gd name="connsiteY2" fmla="*/ 133350 h 381000"/>
              <a:gd name="connsiteX3" fmla="*/ 114300 w 219075"/>
              <a:gd name="connsiteY3" fmla="*/ 161925 h 381000"/>
              <a:gd name="connsiteX4" fmla="*/ 133350 w 219075"/>
              <a:gd name="connsiteY4" fmla="*/ 219075 h 381000"/>
              <a:gd name="connsiteX5" fmla="*/ 152400 w 219075"/>
              <a:gd name="connsiteY5" fmla="*/ 247650 h 381000"/>
              <a:gd name="connsiteX6" fmla="*/ 161925 w 219075"/>
              <a:gd name="connsiteY6" fmla="*/ 276225 h 381000"/>
              <a:gd name="connsiteX7" fmla="*/ 180975 w 219075"/>
              <a:gd name="connsiteY7" fmla="*/ 304800 h 381000"/>
              <a:gd name="connsiteX8" fmla="*/ 190500 w 219075"/>
              <a:gd name="connsiteY8" fmla="*/ 333375 h 381000"/>
              <a:gd name="connsiteX9" fmla="*/ 209550 w 219075"/>
              <a:gd name="connsiteY9" fmla="*/ 361950 h 381000"/>
              <a:gd name="connsiteX10" fmla="*/ 219075 w 219075"/>
              <a:gd name="connsiteY10" fmla="*/ 381000 h 381000"/>
              <a:gd name="connsiteX0" fmla="*/ 0 w 219075"/>
              <a:gd name="connsiteY0" fmla="*/ 0 h 381000"/>
              <a:gd name="connsiteX1" fmla="*/ 52004 w 219075"/>
              <a:gd name="connsiteY1" fmla="*/ 87939 h 381000"/>
              <a:gd name="connsiteX2" fmla="*/ 85725 w 219075"/>
              <a:gd name="connsiteY2" fmla="*/ 133350 h 381000"/>
              <a:gd name="connsiteX3" fmla="*/ 114300 w 219075"/>
              <a:gd name="connsiteY3" fmla="*/ 161925 h 381000"/>
              <a:gd name="connsiteX4" fmla="*/ 133350 w 219075"/>
              <a:gd name="connsiteY4" fmla="*/ 219075 h 381000"/>
              <a:gd name="connsiteX5" fmla="*/ 152400 w 219075"/>
              <a:gd name="connsiteY5" fmla="*/ 247650 h 381000"/>
              <a:gd name="connsiteX6" fmla="*/ 161925 w 219075"/>
              <a:gd name="connsiteY6" fmla="*/ 276225 h 381000"/>
              <a:gd name="connsiteX7" fmla="*/ 180975 w 219075"/>
              <a:gd name="connsiteY7" fmla="*/ 304800 h 381000"/>
              <a:gd name="connsiteX8" fmla="*/ 190500 w 219075"/>
              <a:gd name="connsiteY8" fmla="*/ 333375 h 381000"/>
              <a:gd name="connsiteX9" fmla="*/ 209550 w 219075"/>
              <a:gd name="connsiteY9" fmla="*/ 361950 h 381000"/>
              <a:gd name="connsiteX10" fmla="*/ 219075 w 219075"/>
              <a:gd name="connsiteY10" fmla="*/ 381000 h 381000"/>
              <a:gd name="connsiteX0" fmla="*/ 0 w 219075"/>
              <a:gd name="connsiteY0" fmla="*/ 0 h 381000"/>
              <a:gd name="connsiteX1" fmla="*/ 85725 w 219075"/>
              <a:gd name="connsiteY1" fmla="*/ 133350 h 381000"/>
              <a:gd name="connsiteX2" fmla="*/ 114300 w 219075"/>
              <a:gd name="connsiteY2" fmla="*/ 161925 h 381000"/>
              <a:gd name="connsiteX3" fmla="*/ 133350 w 219075"/>
              <a:gd name="connsiteY3" fmla="*/ 219075 h 381000"/>
              <a:gd name="connsiteX4" fmla="*/ 152400 w 219075"/>
              <a:gd name="connsiteY4" fmla="*/ 247650 h 381000"/>
              <a:gd name="connsiteX5" fmla="*/ 161925 w 219075"/>
              <a:gd name="connsiteY5" fmla="*/ 276225 h 381000"/>
              <a:gd name="connsiteX6" fmla="*/ 180975 w 219075"/>
              <a:gd name="connsiteY6" fmla="*/ 304800 h 381000"/>
              <a:gd name="connsiteX7" fmla="*/ 190500 w 219075"/>
              <a:gd name="connsiteY7" fmla="*/ 333375 h 381000"/>
              <a:gd name="connsiteX8" fmla="*/ 209550 w 219075"/>
              <a:gd name="connsiteY8" fmla="*/ 361950 h 381000"/>
              <a:gd name="connsiteX9" fmla="*/ 219075 w 219075"/>
              <a:gd name="connsiteY9" fmla="*/ 381000 h 381000"/>
              <a:gd name="connsiteX0" fmla="*/ 0 w 219075"/>
              <a:gd name="connsiteY0" fmla="*/ 0 h 381000"/>
              <a:gd name="connsiteX1" fmla="*/ 85725 w 219075"/>
              <a:gd name="connsiteY1" fmla="*/ 133350 h 381000"/>
              <a:gd name="connsiteX2" fmla="*/ 133350 w 219075"/>
              <a:gd name="connsiteY2" fmla="*/ 219075 h 381000"/>
              <a:gd name="connsiteX3" fmla="*/ 152400 w 219075"/>
              <a:gd name="connsiteY3" fmla="*/ 247650 h 381000"/>
              <a:gd name="connsiteX4" fmla="*/ 161925 w 219075"/>
              <a:gd name="connsiteY4" fmla="*/ 276225 h 381000"/>
              <a:gd name="connsiteX5" fmla="*/ 180975 w 219075"/>
              <a:gd name="connsiteY5" fmla="*/ 304800 h 381000"/>
              <a:gd name="connsiteX6" fmla="*/ 190500 w 219075"/>
              <a:gd name="connsiteY6" fmla="*/ 333375 h 381000"/>
              <a:gd name="connsiteX7" fmla="*/ 209550 w 219075"/>
              <a:gd name="connsiteY7" fmla="*/ 361950 h 381000"/>
              <a:gd name="connsiteX8" fmla="*/ 219075 w 219075"/>
              <a:gd name="connsiteY8" fmla="*/ 381000 h 381000"/>
              <a:gd name="connsiteX0" fmla="*/ 0 w 219075"/>
              <a:gd name="connsiteY0" fmla="*/ 0 h 381000"/>
              <a:gd name="connsiteX1" fmla="*/ 85725 w 219075"/>
              <a:gd name="connsiteY1" fmla="*/ 133350 h 381000"/>
              <a:gd name="connsiteX2" fmla="*/ 152400 w 219075"/>
              <a:gd name="connsiteY2" fmla="*/ 247650 h 381000"/>
              <a:gd name="connsiteX3" fmla="*/ 161925 w 219075"/>
              <a:gd name="connsiteY3" fmla="*/ 276225 h 381000"/>
              <a:gd name="connsiteX4" fmla="*/ 180975 w 219075"/>
              <a:gd name="connsiteY4" fmla="*/ 304800 h 381000"/>
              <a:gd name="connsiteX5" fmla="*/ 190500 w 219075"/>
              <a:gd name="connsiteY5" fmla="*/ 333375 h 381000"/>
              <a:gd name="connsiteX6" fmla="*/ 209550 w 219075"/>
              <a:gd name="connsiteY6" fmla="*/ 361950 h 381000"/>
              <a:gd name="connsiteX7" fmla="*/ 219075 w 219075"/>
              <a:gd name="connsiteY7" fmla="*/ 381000 h 381000"/>
              <a:gd name="connsiteX0" fmla="*/ 0 w 219075"/>
              <a:gd name="connsiteY0" fmla="*/ 0 h 381000"/>
              <a:gd name="connsiteX1" fmla="*/ 85725 w 219075"/>
              <a:gd name="connsiteY1" fmla="*/ 133350 h 381000"/>
              <a:gd name="connsiteX2" fmla="*/ 161925 w 219075"/>
              <a:gd name="connsiteY2" fmla="*/ 276225 h 381000"/>
              <a:gd name="connsiteX3" fmla="*/ 180975 w 219075"/>
              <a:gd name="connsiteY3" fmla="*/ 304800 h 381000"/>
              <a:gd name="connsiteX4" fmla="*/ 190500 w 219075"/>
              <a:gd name="connsiteY4" fmla="*/ 333375 h 381000"/>
              <a:gd name="connsiteX5" fmla="*/ 209550 w 219075"/>
              <a:gd name="connsiteY5" fmla="*/ 361950 h 381000"/>
              <a:gd name="connsiteX6" fmla="*/ 219075 w 219075"/>
              <a:gd name="connsiteY6" fmla="*/ 381000 h 381000"/>
              <a:gd name="connsiteX0" fmla="*/ 0 w 219075"/>
              <a:gd name="connsiteY0" fmla="*/ 0 h 381000"/>
              <a:gd name="connsiteX1" fmla="*/ 85725 w 219075"/>
              <a:gd name="connsiteY1" fmla="*/ 133350 h 381000"/>
              <a:gd name="connsiteX2" fmla="*/ 180975 w 219075"/>
              <a:gd name="connsiteY2" fmla="*/ 304800 h 381000"/>
              <a:gd name="connsiteX3" fmla="*/ 190500 w 219075"/>
              <a:gd name="connsiteY3" fmla="*/ 333375 h 381000"/>
              <a:gd name="connsiteX4" fmla="*/ 209550 w 219075"/>
              <a:gd name="connsiteY4" fmla="*/ 361950 h 381000"/>
              <a:gd name="connsiteX5" fmla="*/ 219075 w 219075"/>
              <a:gd name="connsiteY5" fmla="*/ 381000 h 381000"/>
              <a:gd name="connsiteX0" fmla="*/ 0 w 219075"/>
              <a:gd name="connsiteY0" fmla="*/ 0 h 381000"/>
              <a:gd name="connsiteX1" fmla="*/ 85725 w 219075"/>
              <a:gd name="connsiteY1" fmla="*/ 133350 h 381000"/>
              <a:gd name="connsiteX2" fmla="*/ 180975 w 219075"/>
              <a:gd name="connsiteY2" fmla="*/ 304800 h 381000"/>
              <a:gd name="connsiteX3" fmla="*/ 209550 w 219075"/>
              <a:gd name="connsiteY3" fmla="*/ 361950 h 381000"/>
              <a:gd name="connsiteX4" fmla="*/ 219075 w 219075"/>
              <a:gd name="connsiteY4" fmla="*/ 381000 h 381000"/>
              <a:gd name="connsiteX0" fmla="*/ 0 w 219075"/>
              <a:gd name="connsiteY0" fmla="*/ 0 h 381000"/>
              <a:gd name="connsiteX1" fmla="*/ 85725 w 219075"/>
              <a:gd name="connsiteY1" fmla="*/ 133350 h 381000"/>
              <a:gd name="connsiteX2" fmla="*/ 180975 w 219075"/>
              <a:gd name="connsiteY2" fmla="*/ 304800 h 381000"/>
              <a:gd name="connsiteX3" fmla="*/ 219075 w 219075"/>
              <a:gd name="connsiteY3" fmla="*/ 381000 h 381000"/>
              <a:gd name="connsiteX0" fmla="*/ 0 w 219075"/>
              <a:gd name="connsiteY0" fmla="*/ 0 h 381000"/>
              <a:gd name="connsiteX1" fmla="*/ 85725 w 219075"/>
              <a:gd name="connsiteY1" fmla="*/ 133350 h 381000"/>
              <a:gd name="connsiteX2" fmla="*/ 219075 w 219075"/>
              <a:gd name="connsiteY2" fmla="*/ 381000 h 381000"/>
              <a:gd name="connsiteX0" fmla="*/ 0 w 219075"/>
              <a:gd name="connsiteY0" fmla="*/ 0 h 381000"/>
              <a:gd name="connsiteX1" fmla="*/ 89401 w 219075"/>
              <a:gd name="connsiteY1" fmla="*/ 188846 h 381000"/>
              <a:gd name="connsiteX2" fmla="*/ 219075 w 219075"/>
              <a:gd name="connsiteY2" fmla="*/ 381000 h 381000"/>
              <a:gd name="connsiteX0" fmla="*/ 0 w 219075"/>
              <a:gd name="connsiteY0" fmla="*/ 0 h 381000"/>
              <a:gd name="connsiteX1" fmla="*/ 89401 w 219075"/>
              <a:gd name="connsiteY1" fmla="*/ 188846 h 381000"/>
              <a:gd name="connsiteX2" fmla="*/ 219075 w 219075"/>
              <a:gd name="connsiteY2" fmla="*/ 381000 h 381000"/>
              <a:gd name="connsiteX0" fmla="*/ 0 w 219075"/>
              <a:gd name="connsiteY0" fmla="*/ 0 h 381000"/>
              <a:gd name="connsiteX1" fmla="*/ 89401 w 219075"/>
              <a:gd name="connsiteY1" fmla="*/ 188846 h 381000"/>
              <a:gd name="connsiteX2" fmla="*/ 219075 w 219075"/>
              <a:gd name="connsiteY2" fmla="*/ 381000 h 381000"/>
              <a:gd name="connsiteX0" fmla="*/ 0 w 219104"/>
              <a:gd name="connsiteY0" fmla="*/ 0 h 381005"/>
              <a:gd name="connsiteX1" fmla="*/ 89401 w 219104"/>
              <a:gd name="connsiteY1" fmla="*/ 188846 h 381005"/>
              <a:gd name="connsiteX2" fmla="*/ 219075 w 219104"/>
              <a:gd name="connsiteY2" fmla="*/ 381000 h 381005"/>
              <a:gd name="connsiteX0" fmla="*/ 0 w 219101"/>
              <a:gd name="connsiteY0" fmla="*/ 0 h 381003"/>
              <a:gd name="connsiteX1" fmla="*/ 89401 w 219101"/>
              <a:gd name="connsiteY1" fmla="*/ 188846 h 381003"/>
              <a:gd name="connsiteX2" fmla="*/ 219075 w 219101"/>
              <a:gd name="connsiteY2" fmla="*/ 381000 h 381003"/>
              <a:gd name="connsiteX0" fmla="*/ 0 w 219100"/>
              <a:gd name="connsiteY0" fmla="*/ 0 h 381003"/>
              <a:gd name="connsiteX1" fmla="*/ 89401 w 219100"/>
              <a:gd name="connsiteY1" fmla="*/ 188846 h 381003"/>
              <a:gd name="connsiteX2" fmla="*/ 219075 w 219100"/>
              <a:gd name="connsiteY2" fmla="*/ 381000 h 381003"/>
              <a:gd name="connsiteX0" fmla="*/ 0 w 219100"/>
              <a:gd name="connsiteY0" fmla="*/ 0 h 381003"/>
              <a:gd name="connsiteX1" fmla="*/ 89401 w 219100"/>
              <a:gd name="connsiteY1" fmla="*/ 188846 h 381003"/>
              <a:gd name="connsiteX2" fmla="*/ 219075 w 219100"/>
              <a:gd name="connsiteY2" fmla="*/ 381000 h 381003"/>
              <a:gd name="connsiteX0" fmla="*/ 0 w 219830"/>
              <a:gd name="connsiteY0" fmla="*/ 0 h 381002"/>
              <a:gd name="connsiteX1" fmla="*/ 90136 w 219830"/>
              <a:gd name="connsiteY1" fmla="*/ 188846 h 381002"/>
              <a:gd name="connsiteX2" fmla="*/ 219810 w 219830"/>
              <a:gd name="connsiteY2" fmla="*/ 381000 h 381002"/>
              <a:gd name="connsiteX0" fmla="*/ 0 w 219834"/>
              <a:gd name="connsiteY0" fmla="*/ 0 h 381003"/>
              <a:gd name="connsiteX1" fmla="*/ 106309 w 219834"/>
              <a:gd name="connsiteY1" fmla="*/ 216594 h 381003"/>
              <a:gd name="connsiteX2" fmla="*/ 219810 w 219834"/>
              <a:gd name="connsiteY2" fmla="*/ 381000 h 381003"/>
              <a:gd name="connsiteX0" fmla="*/ 0 w 219835"/>
              <a:gd name="connsiteY0" fmla="*/ 0 h 381003"/>
              <a:gd name="connsiteX1" fmla="*/ 106309 w 219835"/>
              <a:gd name="connsiteY1" fmla="*/ 216594 h 381003"/>
              <a:gd name="connsiteX2" fmla="*/ 219810 w 219835"/>
              <a:gd name="connsiteY2" fmla="*/ 381000 h 381003"/>
              <a:gd name="connsiteX0" fmla="*/ 0 w 219840"/>
              <a:gd name="connsiteY0" fmla="*/ 0 h 381004"/>
              <a:gd name="connsiteX1" fmla="*/ 106309 w 219840"/>
              <a:gd name="connsiteY1" fmla="*/ 216594 h 381004"/>
              <a:gd name="connsiteX2" fmla="*/ 219810 w 219840"/>
              <a:gd name="connsiteY2" fmla="*/ 381000 h 381004"/>
              <a:gd name="connsiteX0" fmla="*/ 0 w 219810"/>
              <a:gd name="connsiteY0" fmla="*/ 0 h 381000"/>
              <a:gd name="connsiteX1" fmla="*/ 219810 w 219810"/>
              <a:gd name="connsiteY1" fmla="*/ 381000 h 381000"/>
              <a:gd name="connsiteX0" fmla="*/ 0 w 219810"/>
              <a:gd name="connsiteY0" fmla="*/ 0 h 381000"/>
              <a:gd name="connsiteX1" fmla="*/ 219810 w 219810"/>
              <a:gd name="connsiteY1" fmla="*/ 381000 h 381000"/>
              <a:gd name="connsiteX0" fmla="*/ 0 w 219810"/>
              <a:gd name="connsiteY0" fmla="*/ 0 h 381000"/>
              <a:gd name="connsiteX1" fmla="*/ 219810 w 219810"/>
              <a:gd name="connsiteY1" fmla="*/ 381000 h 381000"/>
              <a:gd name="connsiteX0" fmla="*/ 0 w 219810"/>
              <a:gd name="connsiteY0" fmla="*/ 41 h 381041"/>
              <a:gd name="connsiteX1" fmla="*/ 219810 w 219810"/>
              <a:gd name="connsiteY1" fmla="*/ 381041 h 381041"/>
              <a:gd name="connsiteX0" fmla="*/ 0 w 219810"/>
              <a:gd name="connsiteY0" fmla="*/ 42 h 381042"/>
              <a:gd name="connsiteX1" fmla="*/ 219810 w 219810"/>
              <a:gd name="connsiteY1" fmla="*/ 381042 h 381042"/>
              <a:gd name="connsiteX0" fmla="*/ 0 w 219810"/>
              <a:gd name="connsiteY0" fmla="*/ 41 h 384243"/>
              <a:gd name="connsiteX1" fmla="*/ 219810 w 219810"/>
              <a:gd name="connsiteY1" fmla="*/ 384243 h 384243"/>
              <a:gd name="connsiteX0" fmla="*/ 0 w 219810"/>
              <a:gd name="connsiteY0" fmla="*/ 40 h 384242"/>
              <a:gd name="connsiteX1" fmla="*/ 219810 w 219810"/>
              <a:gd name="connsiteY1" fmla="*/ 384242 h 384242"/>
              <a:gd name="connsiteX0" fmla="*/ 5 w 164921"/>
              <a:gd name="connsiteY0" fmla="*/ 22 h 527938"/>
              <a:gd name="connsiteX1" fmla="*/ 164921 w 164921"/>
              <a:gd name="connsiteY1" fmla="*/ 527938 h 527938"/>
              <a:gd name="connsiteX0" fmla="*/ 2 w 164918"/>
              <a:gd name="connsiteY0" fmla="*/ 23 h 527939"/>
              <a:gd name="connsiteX1" fmla="*/ 164918 w 164918"/>
              <a:gd name="connsiteY1" fmla="*/ 527939 h 527939"/>
              <a:gd name="connsiteX0" fmla="*/ 1 w 173634"/>
              <a:gd name="connsiteY0" fmla="*/ 25 h 525268"/>
              <a:gd name="connsiteX1" fmla="*/ 173634 w 173634"/>
              <a:gd name="connsiteY1" fmla="*/ 525268 h 525268"/>
              <a:gd name="connsiteX0" fmla="*/ 1 w 173634"/>
              <a:gd name="connsiteY0" fmla="*/ 25 h 525268"/>
              <a:gd name="connsiteX1" fmla="*/ 173634 w 173634"/>
              <a:gd name="connsiteY1" fmla="*/ 525268 h 525268"/>
              <a:gd name="connsiteX0" fmla="*/ 0 w 191711"/>
              <a:gd name="connsiteY0" fmla="*/ 32 h 470359"/>
              <a:gd name="connsiteX1" fmla="*/ 191711 w 191711"/>
              <a:gd name="connsiteY1" fmla="*/ 470359 h 470359"/>
              <a:gd name="connsiteX0" fmla="*/ 0 w 191711"/>
              <a:gd name="connsiteY0" fmla="*/ 0 h 470327"/>
              <a:gd name="connsiteX1" fmla="*/ 191711 w 191711"/>
              <a:gd name="connsiteY1" fmla="*/ 470327 h 470327"/>
              <a:gd name="connsiteX0" fmla="*/ 0 w 167315"/>
              <a:gd name="connsiteY0" fmla="*/ 0 h 510900"/>
              <a:gd name="connsiteX1" fmla="*/ 167315 w 167315"/>
              <a:gd name="connsiteY1" fmla="*/ 510900 h 510900"/>
              <a:gd name="connsiteX0" fmla="*/ 0 w 167315"/>
              <a:gd name="connsiteY0" fmla="*/ 0 h 510900"/>
              <a:gd name="connsiteX1" fmla="*/ 167315 w 167315"/>
              <a:gd name="connsiteY1" fmla="*/ 510900 h 510900"/>
              <a:gd name="connsiteX0" fmla="*/ 0 w 167315"/>
              <a:gd name="connsiteY0" fmla="*/ 0 h 510900"/>
              <a:gd name="connsiteX1" fmla="*/ 167315 w 167315"/>
              <a:gd name="connsiteY1" fmla="*/ 510900 h 510900"/>
              <a:gd name="connsiteX0" fmla="*/ 0 w 187410"/>
              <a:gd name="connsiteY0" fmla="*/ 0 h 356797"/>
              <a:gd name="connsiteX1" fmla="*/ 187410 w 187410"/>
              <a:gd name="connsiteY1" fmla="*/ 356797 h 356797"/>
              <a:gd name="connsiteX0" fmla="*/ 0 w 187410"/>
              <a:gd name="connsiteY0" fmla="*/ 0 h 356797"/>
              <a:gd name="connsiteX1" fmla="*/ 187410 w 187410"/>
              <a:gd name="connsiteY1" fmla="*/ 356797 h 356797"/>
              <a:gd name="connsiteX0" fmla="*/ 0 w 187410"/>
              <a:gd name="connsiteY0" fmla="*/ 0 h 356797"/>
              <a:gd name="connsiteX1" fmla="*/ 187410 w 187410"/>
              <a:gd name="connsiteY1" fmla="*/ 356797 h 356797"/>
              <a:gd name="connsiteX0" fmla="*/ 0 w 187410"/>
              <a:gd name="connsiteY0" fmla="*/ 0 h 356797"/>
              <a:gd name="connsiteX1" fmla="*/ 187410 w 187410"/>
              <a:gd name="connsiteY1" fmla="*/ 356797 h 356797"/>
              <a:gd name="connsiteX0" fmla="*/ 0 w 189903"/>
              <a:gd name="connsiteY0" fmla="*/ 0 h 366119"/>
              <a:gd name="connsiteX1" fmla="*/ 189903 w 189903"/>
              <a:gd name="connsiteY1" fmla="*/ 366119 h 366119"/>
              <a:gd name="connsiteX0" fmla="*/ 0 w 408101"/>
              <a:gd name="connsiteY0" fmla="*/ 0 h 468126"/>
              <a:gd name="connsiteX1" fmla="*/ 408101 w 408101"/>
              <a:gd name="connsiteY1" fmla="*/ 468126 h 468126"/>
              <a:gd name="connsiteX0" fmla="*/ 0 w 408101"/>
              <a:gd name="connsiteY0" fmla="*/ 0 h 468126"/>
              <a:gd name="connsiteX1" fmla="*/ 408101 w 408101"/>
              <a:gd name="connsiteY1" fmla="*/ 468126 h 468126"/>
              <a:gd name="connsiteX0" fmla="*/ 0 w 408101"/>
              <a:gd name="connsiteY0" fmla="*/ 0 h 468126"/>
              <a:gd name="connsiteX1" fmla="*/ 408101 w 408101"/>
              <a:gd name="connsiteY1" fmla="*/ 468126 h 468126"/>
              <a:gd name="connsiteX0" fmla="*/ 0 w 408101"/>
              <a:gd name="connsiteY0" fmla="*/ 0 h 468126"/>
              <a:gd name="connsiteX1" fmla="*/ 408101 w 408101"/>
              <a:gd name="connsiteY1" fmla="*/ 468126 h 468126"/>
              <a:gd name="connsiteX0" fmla="*/ 0 w 408101"/>
              <a:gd name="connsiteY0" fmla="*/ 0 h 468126"/>
              <a:gd name="connsiteX1" fmla="*/ 408101 w 408101"/>
              <a:gd name="connsiteY1" fmla="*/ 468126 h 468126"/>
              <a:gd name="connsiteX0" fmla="*/ 0 w 408101"/>
              <a:gd name="connsiteY0" fmla="*/ 0 h 468126"/>
              <a:gd name="connsiteX1" fmla="*/ 408101 w 408101"/>
              <a:gd name="connsiteY1" fmla="*/ 468126 h 468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08101" h="468126">
                <a:moveTo>
                  <a:pt x="0" y="0"/>
                </a:moveTo>
                <a:cubicBezTo>
                  <a:pt x="-147" y="-47"/>
                  <a:pt x="152535" y="439084"/>
                  <a:pt x="408101" y="468126"/>
                </a:cubicBezTo>
              </a:path>
            </a:pathLst>
          </a:custGeom>
          <a:noFill/>
          <a:ln w="6350" cap="flat" cmpd="sng" algn="ctr">
            <a:gradFill>
              <a:gsLst>
                <a:gs pos="94144">
                  <a:srgbClr val="CBDDF2"/>
                </a:gs>
                <a:gs pos="11676">
                  <a:srgbClr val="4F6785"/>
                </a:gs>
                <a:gs pos="39000">
                  <a:sysClr val="window" lastClr="FFFFFF"/>
                </a:gs>
                <a:gs pos="100000">
                  <a:sysClr val="window" lastClr="FFFFFF"/>
                </a:gs>
                <a:gs pos="0">
                  <a:sysClr val="window" lastClr="FFFFFF"/>
                </a:gs>
              </a:gsLst>
              <a:lin ang="5400000" scaled="0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Freihandform 9"/>
          <p:cNvSpPr/>
          <p:nvPr userDrawn="1"/>
        </p:nvSpPr>
        <p:spPr bwMode="auto">
          <a:xfrm rot="6683335">
            <a:off x="3430086" y="3580033"/>
            <a:ext cx="3965036" cy="4508059"/>
          </a:xfrm>
          <a:custGeom>
            <a:avLst/>
            <a:gdLst>
              <a:gd name="connsiteX0" fmla="*/ 0 w 219075"/>
              <a:gd name="connsiteY0" fmla="*/ 0 h 381000"/>
              <a:gd name="connsiteX1" fmla="*/ 57150 w 219075"/>
              <a:gd name="connsiteY1" fmla="*/ 76200 h 381000"/>
              <a:gd name="connsiteX2" fmla="*/ 85725 w 219075"/>
              <a:gd name="connsiteY2" fmla="*/ 133350 h 381000"/>
              <a:gd name="connsiteX3" fmla="*/ 114300 w 219075"/>
              <a:gd name="connsiteY3" fmla="*/ 161925 h 381000"/>
              <a:gd name="connsiteX4" fmla="*/ 133350 w 219075"/>
              <a:gd name="connsiteY4" fmla="*/ 219075 h 381000"/>
              <a:gd name="connsiteX5" fmla="*/ 152400 w 219075"/>
              <a:gd name="connsiteY5" fmla="*/ 247650 h 381000"/>
              <a:gd name="connsiteX6" fmla="*/ 161925 w 219075"/>
              <a:gd name="connsiteY6" fmla="*/ 276225 h 381000"/>
              <a:gd name="connsiteX7" fmla="*/ 180975 w 219075"/>
              <a:gd name="connsiteY7" fmla="*/ 304800 h 381000"/>
              <a:gd name="connsiteX8" fmla="*/ 190500 w 219075"/>
              <a:gd name="connsiteY8" fmla="*/ 333375 h 381000"/>
              <a:gd name="connsiteX9" fmla="*/ 209550 w 219075"/>
              <a:gd name="connsiteY9" fmla="*/ 361950 h 381000"/>
              <a:gd name="connsiteX10" fmla="*/ 219075 w 219075"/>
              <a:gd name="connsiteY10" fmla="*/ 381000 h 381000"/>
              <a:gd name="connsiteX0" fmla="*/ 0 w 219075"/>
              <a:gd name="connsiteY0" fmla="*/ 0 h 381000"/>
              <a:gd name="connsiteX1" fmla="*/ 52004 w 219075"/>
              <a:gd name="connsiteY1" fmla="*/ 87939 h 381000"/>
              <a:gd name="connsiteX2" fmla="*/ 85725 w 219075"/>
              <a:gd name="connsiteY2" fmla="*/ 133350 h 381000"/>
              <a:gd name="connsiteX3" fmla="*/ 114300 w 219075"/>
              <a:gd name="connsiteY3" fmla="*/ 161925 h 381000"/>
              <a:gd name="connsiteX4" fmla="*/ 133350 w 219075"/>
              <a:gd name="connsiteY4" fmla="*/ 219075 h 381000"/>
              <a:gd name="connsiteX5" fmla="*/ 152400 w 219075"/>
              <a:gd name="connsiteY5" fmla="*/ 247650 h 381000"/>
              <a:gd name="connsiteX6" fmla="*/ 161925 w 219075"/>
              <a:gd name="connsiteY6" fmla="*/ 276225 h 381000"/>
              <a:gd name="connsiteX7" fmla="*/ 180975 w 219075"/>
              <a:gd name="connsiteY7" fmla="*/ 304800 h 381000"/>
              <a:gd name="connsiteX8" fmla="*/ 190500 w 219075"/>
              <a:gd name="connsiteY8" fmla="*/ 333375 h 381000"/>
              <a:gd name="connsiteX9" fmla="*/ 209550 w 219075"/>
              <a:gd name="connsiteY9" fmla="*/ 361950 h 381000"/>
              <a:gd name="connsiteX10" fmla="*/ 219075 w 219075"/>
              <a:gd name="connsiteY10" fmla="*/ 381000 h 381000"/>
              <a:gd name="connsiteX0" fmla="*/ 0 w 219075"/>
              <a:gd name="connsiteY0" fmla="*/ 0 h 381000"/>
              <a:gd name="connsiteX1" fmla="*/ 85725 w 219075"/>
              <a:gd name="connsiteY1" fmla="*/ 133350 h 381000"/>
              <a:gd name="connsiteX2" fmla="*/ 114300 w 219075"/>
              <a:gd name="connsiteY2" fmla="*/ 161925 h 381000"/>
              <a:gd name="connsiteX3" fmla="*/ 133350 w 219075"/>
              <a:gd name="connsiteY3" fmla="*/ 219075 h 381000"/>
              <a:gd name="connsiteX4" fmla="*/ 152400 w 219075"/>
              <a:gd name="connsiteY4" fmla="*/ 247650 h 381000"/>
              <a:gd name="connsiteX5" fmla="*/ 161925 w 219075"/>
              <a:gd name="connsiteY5" fmla="*/ 276225 h 381000"/>
              <a:gd name="connsiteX6" fmla="*/ 180975 w 219075"/>
              <a:gd name="connsiteY6" fmla="*/ 304800 h 381000"/>
              <a:gd name="connsiteX7" fmla="*/ 190500 w 219075"/>
              <a:gd name="connsiteY7" fmla="*/ 333375 h 381000"/>
              <a:gd name="connsiteX8" fmla="*/ 209550 w 219075"/>
              <a:gd name="connsiteY8" fmla="*/ 361950 h 381000"/>
              <a:gd name="connsiteX9" fmla="*/ 219075 w 219075"/>
              <a:gd name="connsiteY9" fmla="*/ 381000 h 381000"/>
              <a:gd name="connsiteX0" fmla="*/ 0 w 219075"/>
              <a:gd name="connsiteY0" fmla="*/ 0 h 381000"/>
              <a:gd name="connsiteX1" fmla="*/ 85725 w 219075"/>
              <a:gd name="connsiteY1" fmla="*/ 133350 h 381000"/>
              <a:gd name="connsiteX2" fmla="*/ 133350 w 219075"/>
              <a:gd name="connsiteY2" fmla="*/ 219075 h 381000"/>
              <a:gd name="connsiteX3" fmla="*/ 152400 w 219075"/>
              <a:gd name="connsiteY3" fmla="*/ 247650 h 381000"/>
              <a:gd name="connsiteX4" fmla="*/ 161925 w 219075"/>
              <a:gd name="connsiteY4" fmla="*/ 276225 h 381000"/>
              <a:gd name="connsiteX5" fmla="*/ 180975 w 219075"/>
              <a:gd name="connsiteY5" fmla="*/ 304800 h 381000"/>
              <a:gd name="connsiteX6" fmla="*/ 190500 w 219075"/>
              <a:gd name="connsiteY6" fmla="*/ 333375 h 381000"/>
              <a:gd name="connsiteX7" fmla="*/ 209550 w 219075"/>
              <a:gd name="connsiteY7" fmla="*/ 361950 h 381000"/>
              <a:gd name="connsiteX8" fmla="*/ 219075 w 219075"/>
              <a:gd name="connsiteY8" fmla="*/ 381000 h 381000"/>
              <a:gd name="connsiteX0" fmla="*/ 0 w 219075"/>
              <a:gd name="connsiteY0" fmla="*/ 0 h 381000"/>
              <a:gd name="connsiteX1" fmla="*/ 85725 w 219075"/>
              <a:gd name="connsiteY1" fmla="*/ 133350 h 381000"/>
              <a:gd name="connsiteX2" fmla="*/ 152400 w 219075"/>
              <a:gd name="connsiteY2" fmla="*/ 247650 h 381000"/>
              <a:gd name="connsiteX3" fmla="*/ 161925 w 219075"/>
              <a:gd name="connsiteY3" fmla="*/ 276225 h 381000"/>
              <a:gd name="connsiteX4" fmla="*/ 180975 w 219075"/>
              <a:gd name="connsiteY4" fmla="*/ 304800 h 381000"/>
              <a:gd name="connsiteX5" fmla="*/ 190500 w 219075"/>
              <a:gd name="connsiteY5" fmla="*/ 333375 h 381000"/>
              <a:gd name="connsiteX6" fmla="*/ 209550 w 219075"/>
              <a:gd name="connsiteY6" fmla="*/ 361950 h 381000"/>
              <a:gd name="connsiteX7" fmla="*/ 219075 w 219075"/>
              <a:gd name="connsiteY7" fmla="*/ 381000 h 381000"/>
              <a:gd name="connsiteX0" fmla="*/ 0 w 219075"/>
              <a:gd name="connsiteY0" fmla="*/ 0 h 381000"/>
              <a:gd name="connsiteX1" fmla="*/ 85725 w 219075"/>
              <a:gd name="connsiteY1" fmla="*/ 133350 h 381000"/>
              <a:gd name="connsiteX2" fmla="*/ 161925 w 219075"/>
              <a:gd name="connsiteY2" fmla="*/ 276225 h 381000"/>
              <a:gd name="connsiteX3" fmla="*/ 180975 w 219075"/>
              <a:gd name="connsiteY3" fmla="*/ 304800 h 381000"/>
              <a:gd name="connsiteX4" fmla="*/ 190500 w 219075"/>
              <a:gd name="connsiteY4" fmla="*/ 333375 h 381000"/>
              <a:gd name="connsiteX5" fmla="*/ 209550 w 219075"/>
              <a:gd name="connsiteY5" fmla="*/ 361950 h 381000"/>
              <a:gd name="connsiteX6" fmla="*/ 219075 w 219075"/>
              <a:gd name="connsiteY6" fmla="*/ 381000 h 381000"/>
              <a:gd name="connsiteX0" fmla="*/ 0 w 219075"/>
              <a:gd name="connsiteY0" fmla="*/ 0 h 381000"/>
              <a:gd name="connsiteX1" fmla="*/ 85725 w 219075"/>
              <a:gd name="connsiteY1" fmla="*/ 133350 h 381000"/>
              <a:gd name="connsiteX2" fmla="*/ 180975 w 219075"/>
              <a:gd name="connsiteY2" fmla="*/ 304800 h 381000"/>
              <a:gd name="connsiteX3" fmla="*/ 190500 w 219075"/>
              <a:gd name="connsiteY3" fmla="*/ 333375 h 381000"/>
              <a:gd name="connsiteX4" fmla="*/ 209550 w 219075"/>
              <a:gd name="connsiteY4" fmla="*/ 361950 h 381000"/>
              <a:gd name="connsiteX5" fmla="*/ 219075 w 219075"/>
              <a:gd name="connsiteY5" fmla="*/ 381000 h 381000"/>
              <a:gd name="connsiteX0" fmla="*/ 0 w 219075"/>
              <a:gd name="connsiteY0" fmla="*/ 0 h 381000"/>
              <a:gd name="connsiteX1" fmla="*/ 85725 w 219075"/>
              <a:gd name="connsiteY1" fmla="*/ 133350 h 381000"/>
              <a:gd name="connsiteX2" fmla="*/ 180975 w 219075"/>
              <a:gd name="connsiteY2" fmla="*/ 304800 h 381000"/>
              <a:gd name="connsiteX3" fmla="*/ 209550 w 219075"/>
              <a:gd name="connsiteY3" fmla="*/ 361950 h 381000"/>
              <a:gd name="connsiteX4" fmla="*/ 219075 w 219075"/>
              <a:gd name="connsiteY4" fmla="*/ 381000 h 381000"/>
              <a:gd name="connsiteX0" fmla="*/ 0 w 219075"/>
              <a:gd name="connsiteY0" fmla="*/ 0 h 381000"/>
              <a:gd name="connsiteX1" fmla="*/ 85725 w 219075"/>
              <a:gd name="connsiteY1" fmla="*/ 133350 h 381000"/>
              <a:gd name="connsiteX2" fmla="*/ 180975 w 219075"/>
              <a:gd name="connsiteY2" fmla="*/ 304800 h 381000"/>
              <a:gd name="connsiteX3" fmla="*/ 219075 w 219075"/>
              <a:gd name="connsiteY3" fmla="*/ 381000 h 381000"/>
              <a:gd name="connsiteX0" fmla="*/ 0 w 219075"/>
              <a:gd name="connsiteY0" fmla="*/ 0 h 381000"/>
              <a:gd name="connsiteX1" fmla="*/ 85725 w 219075"/>
              <a:gd name="connsiteY1" fmla="*/ 133350 h 381000"/>
              <a:gd name="connsiteX2" fmla="*/ 219075 w 219075"/>
              <a:gd name="connsiteY2" fmla="*/ 381000 h 381000"/>
              <a:gd name="connsiteX0" fmla="*/ 0 w 219075"/>
              <a:gd name="connsiteY0" fmla="*/ 0 h 381000"/>
              <a:gd name="connsiteX1" fmla="*/ 89401 w 219075"/>
              <a:gd name="connsiteY1" fmla="*/ 188846 h 381000"/>
              <a:gd name="connsiteX2" fmla="*/ 219075 w 219075"/>
              <a:gd name="connsiteY2" fmla="*/ 381000 h 381000"/>
              <a:gd name="connsiteX0" fmla="*/ 0 w 219075"/>
              <a:gd name="connsiteY0" fmla="*/ 0 h 381000"/>
              <a:gd name="connsiteX1" fmla="*/ 89401 w 219075"/>
              <a:gd name="connsiteY1" fmla="*/ 188846 h 381000"/>
              <a:gd name="connsiteX2" fmla="*/ 219075 w 219075"/>
              <a:gd name="connsiteY2" fmla="*/ 381000 h 381000"/>
              <a:gd name="connsiteX0" fmla="*/ 0 w 219075"/>
              <a:gd name="connsiteY0" fmla="*/ 0 h 381000"/>
              <a:gd name="connsiteX1" fmla="*/ 89401 w 219075"/>
              <a:gd name="connsiteY1" fmla="*/ 188846 h 381000"/>
              <a:gd name="connsiteX2" fmla="*/ 219075 w 219075"/>
              <a:gd name="connsiteY2" fmla="*/ 381000 h 381000"/>
              <a:gd name="connsiteX0" fmla="*/ 0 w 219104"/>
              <a:gd name="connsiteY0" fmla="*/ 0 h 381005"/>
              <a:gd name="connsiteX1" fmla="*/ 89401 w 219104"/>
              <a:gd name="connsiteY1" fmla="*/ 188846 h 381005"/>
              <a:gd name="connsiteX2" fmla="*/ 219075 w 219104"/>
              <a:gd name="connsiteY2" fmla="*/ 381000 h 381005"/>
              <a:gd name="connsiteX0" fmla="*/ 0 w 219101"/>
              <a:gd name="connsiteY0" fmla="*/ 0 h 381003"/>
              <a:gd name="connsiteX1" fmla="*/ 89401 w 219101"/>
              <a:gd name="connsiteY1" fmla="*/ 188846 h 381003"/>
              <a:gd name="connsiteX2" fmla="*/ 219075 w 219101"/>
              <a:gd name="connsiteY2" fmla="*/ 381000 h 381003"/>
              <a:gd name="connsiteX0" fmla="*/ 0 w 219100"/>
              <a:gd name="connsiteY0" fmla="*/ 0 h 381003"/>
              <a:gd name="connsiteX1" fmla="*/ 89401 w 219100"/>
              <a:gd name="connsiteY1" fmla="*/ 188846 h 381003"/>
              <a:gd name="connsiteX2" fmla="*/ 219075 w 219100"/>
              <a:gd name="connsiteY2" fmla="*/ 381000 h 381003"/>
              <a:gd name="connsiteX0" fmla="*/ 0 w 219100"/>
              <a:gd name="connsiteY0" fmla="*/ 0 h 381003"/>
              <a:gd name="connsiteX1" fmla="*/ 89401 w 219100"/>
              <a:gd name="connsiteY1" fmla="*/ 188846 h 381003"/>
              <a:gd name="connsiteX2" fmla="*/ 219075 w 219100"/>
              <a:gd name="connsiteY2" fmla="*/ 381000 h 381003"/>
              <a:gd name="connsiteX0" fmla="*/ 0 w 219830"/>
              <a:gd name="connsiteY0" fmla="*/ 0 h 381002"/>
              <a:gd name="connsiteX1" fmla="*/ 90136 w 219830"/>
              <a:gd name="connsiteY1" fmla="*/ 188846 h 381002"/>
              <a:gd name="connsiteX2" fmla="*/ 219810 w 219830"/>
              <a:gd name="connsiteY2" fmla="*/ 381000 h 381002"/>
              <a:gd name="connsiteX0" fmla="*/ 0 w 219834"/>
              <a:gd name="connsiteY0" fmla="*/ 0 h 381003"/>
              <a:gd name="connsiteX1" fmla="*/ 106309 w 219834"/>
              <a:gd name="connsiteY1" fmla="*/ 216594 h 381003"/>
              <a:gd name="connsiteX2" fmla="*/ 219810 w 219834"/>
              <a:gd name="connsiteY2" fmla="*/ 381000 h 381003"/>
              <a:gd name="connsiteX0" fmla="*/ 0 w 219835"/>
              <a:gd name="connsiteY0" fmla="*/ 0 h 381003"/>
              <a:gd name="connsiteX1" fmla="*/ 106309 w 219835"/>
              <a:gd name="connsiteY1" fmla="*/ 216594 h 381003"/>
              <a:gd name="connsiteX2" fmla="*/ 219810 w 219835"/>
              <a:gd name="connsiteY2" fmla="*/ 381000 h 381003"/>
              <a:gd name="connsiteX0" fmla="*/ 0 w 219840"/>
              <a:gd name="connsiteY0" fmla="*/ 0 h 381004"/>
              <a:gd name="connsiteX1" fmla="*/ 106309 w 219840"/>
              <a:gd name="connsiteY1" fmla="*/ 216594 h 381004"/>
              <a:gd name="connsiteX2" fmla="*/ 219810 w 219840"/>
              <a:gd name="connsiteY2" fmla="*/ 381000 h 381004"/>
              <a:gd name="connsiteX0" fmla="*/ 0 w 219810"/>
              <a:gd name="connsiteY0" fmla="*/ 0 h 381000"/>
              <a:gd name="connsiteX1" fmla="*/ 219810 w 219810"/>
              <a:gd name="connsiteY1" fmla="*/ 381000 h 381000"/>
              <a:gd name="connsiteX0" fmla="*/ 0 w 219810"/>
              <a:gd name="connsiteY0" fmla="*/ 0 h 381000"/>
              <a:gd name="connsiteX1" fmla="*/ 219810 w 219810"/>
              <a:gd name="connsiteY1" fmla="*/ 381000 h 381000"/>
              <a:gd name="connsiteX0" fmla="*/ 0 w 219810"/>
              <a:gd name="connsiteY0" fmla="*/ 0 h 381000"/>
              <a:gd name="connsiteX1" fmla="*/ 219810 w 219810"/>
              <a:gd name="connsiteY1" fmla="*/ 381000 h 381000"/>
              <a:gd name="connsiteX0" fmla="*/ 0 w 219810"/>
              <a:gd name="connsiteY0" fmla="*/ 41 h 381041"/>
              <a:gd name="connsiteX1" fmla="*/ 219810 w 219810"/>
              <a:gd name="connsiteY1" fmla="*/ 381041 h 381041"/>
              <a:gd name="connsiteX0" fmla="*/ 0 w 219810"/>
              <a:gd name="connsiteY0" fmla="*/ 42 h 381042"/>
              <a:gd name="connsiteX1" fmla="*/ 219810 w 219810"/>
              <a:gd name="connsiteY1" fmla="*/ 381042 h 381042"/>
              <a:gd name="connsiteX0" fmla="*/ 0 w 219810"/>
              <a:gd name="connsiteY0" fmla="*/ 41 h 384243"/>
              <a:gd name="connsiteX1" fmla="*/ 219810 w 219810"/>
              <a:gd name="connsiteY1" fmla="*/ 384243 h 384243"/>
              <a:gd name="connsiteX0" fmla="*/ 0 w 219810"/>
              <a:gd name="connsiteY0" fmla="*/ 40 h 384242"/>
              <a:gd name="connsiteX1" fmla="*/ 219810 w 219810"/>
              <a:gd name="connsiteY1" fmla="*/ 384242 h 384242"/>
              <a:gd name="connsiteX0" fmla="*/ 5 w 164921"/>
              <a:gd name="connsiteY0" fmla="*/ 22 h 527938"/>
              <a:gd name="connsiteX1" fmla="*/ 164921 w 164921"/>
              <a:gd name="connsiteY1" fmla="*/ 527938 h 527938"/>
              <a:gd name="connsiteX0" fmla="*/ 2 w 164918"/>
              <a:gd name="connsiteY0" fmla="*/ 23 h 527939"/>
              <a:gd name="connsiteX1" fmla="*/ 164918 w 164918"/>
              <a:gd name="connsiteY1" fmla="*/ 527939 h 527939"/>
              <a:gd name="connsiteX0" fmla="*/ 1 w 173634"/>
              <a:gd name="connsiteY0" fmla="*/ 25 h 525268"/>
              <a:gd name="connsiteX1" fmla="*/ 173634 w 173634"/>
              <a:gd name="connsiteY1" fmla="*/ 525268 h 525268"/>
              <a:gd name="connsiteX0" fmla="*/ 1 w 173634"/>
              <a:gd name="connsiteY0" fmla="*/ 25 h 525268"/>
              <a:gd name="connsiteX1" fmla="*/ 173634 w 173634"/>
              <a:gd name="connsiteY1" fmla="*/ 525268 h 525268"/>
              <a:gd name="connsiteX0" fmla="*/ 0 w 191711"/>
              <a:gd name="connsiteY0" fmla="*/ 32 h 470359"/>
              <a:gd name="connsiteX1" fmla="*/ 191711 w 191711"/>
              <a:gd name="connsiteY1" fmla="*/ 470359 h 470359"/>
              <a:gd name="connsiteX0" fmla="*/ 0 w 191711"/>
              <a:gd name="connsiteY0" fmla="*/ 0 h 470327"/>
              <a:gd name="connsiteX1" fmla="*/ 191711 w 191711"/>
              <a:gd name="connsiteY1" fmla="*/ 470327 h 470327"/>
              <a:gd name="connsiteX0" fmla="*/ 0 w 167315"/>
              <a:gd name="connsiteY0" fmla="*/ 0 h 510900"/>
              <a:gd name="connsiteX1" fmla="*/ 167315 w 167315"/>
              <a:gd name="connsiteY1" fmla="*/ 510900 h 510900"/>
              <a:gd name="connsiteX0" fmla="*/ 0 w 167315"/>
              <a:gd name="connsiteY0" fmla="*/ 0 h 510900"/>
              <a:gd name="connsiteX1" fmla="*/ 167315 w 167315"/>
              <a:gd name="connsiteY1" fmla="*/ 510900 h 510900"/>
              <a:gd name="connsiteX0" fmla="*/ 0 w 167315"/>
              <a:gd name="connsiteY0" fmla="*/ 0 h 510900"/>
              <a:gd name="connsiteX1" fmla="*/ 167315 w 167315"/>
              <a:gd name="connsiteY1" fmla="*/ 510900 h 510900"/>
              <a:gd name="connsiteX0" fmla="*/ 0 w 187410"/>
              <a:gd name="connsiteY0" fmla="*/ 0 h 356797"/>
              <a:gd name="connsiteX1" fmla="*/ 187410 w 187410"/>
              <a:gd name="connsiteY1" fmla="*/ 356797 h 356797"/>
              <a:gd name="connsiteX0" fmla="*/ 0 w 187410"/>
              <a:gd name="connsiteY0" fmla="*/ 0 h 356797"/>
              <a:gd name="connsiteX1" fmla="*/ 187410 w 187410"/>
              <a:gd name="connsiteY1" fmla="*/ 356797 h 356797"/>
              <a:gd name="connsiteX0" fmla="*/ 0 w 187410"/>
              <a:gd name="connsiteY0" fmla="*/ 0 h 356797"/>
              <a:gd name="connsiteX1" fmla="*/ 187410 w 187410"/>
              <a:gd name="connsiteY1" fmla="*/ 356797 h 356797"/>
              <a:gd name="connsiteX0" fmla="*/ 0 w 187410"/>
              <a:gd name="connsiteY0" fmla="*/ 0 h 356797"/>
              <a:gd name="connsiteX1" fmla="*/ 187410 w 187410"/>
              <a:gd name="connsiteY1" fmla="*/ 356797 h 356797"/>
              <a:gd name="connsiteX0" fmla="*/ 0 w 189903"/>
              <a:gd name="connsiteY0" fmla="*/ 0 h 366119"/>
              <a:gd name="connsiteX1" fmla="*/ 189903 w 189903"/>
              <a:gd name="connsiteY1" fmla="*/ 366119 h 366119"/>
              <a:gd name="connsiteX0" fmla="*/ 0 w 408101"/>
              <a:gd name="connsiteY0" fmla="*/ 0 h 468126"/>
              <a:gd name="connsiteX1" fmla="*/ 408101 w 408101"/>
              <a:gd name="connsiteY1" fmla="*/ 468126 h 468126"/>
              <a:gd name="connsiteX0" fmla="*/ 0 w 408101"/>
              <a:gd name="connsiteY0" fmla="*/ 0 h 468126"/>
              <a:gd name="connsiteX1" fmla="*/ 408101 w 408101"/>
              <a:gd name="connsiteY1" fmla="*/ 468126 h 468126"/>
              <a:gd name="connsiteX0" fmla="*/ 0 w 408101"/>
              <a:gd name="connsiteY0" fmla="*/ 0 h 468126"/>
              <a:gd name="connsiteX1" fmla="*/ 408101 w 408101"/>
              <a:gd name="connsiteY1" fmla="*/ 468126 h 468126"/>
              <a:gd name="connsiteX0" fmla="*/ 0 w 408101"/>
              <a:gd name="connsiteY0" fmla="*/ 0 h 468126"/>
              <a:gd name="connsiteX1" fmla="*/ 408101 w 408101"/>
              <a:gd name="connsiteY1" fmla="*/ 468126 h 468126"/>
              <a:gd name="connsiteX0" fmla="*/ 0 w 408101"/>
              <a:gd name="connsiteY0" fmla="*/ 0 h 468126"/>
              <a:gd name="connsiteX1" fmla="*/ 408101 w 408101"/>
              <a:gd name="connsiteY1" fmla="*/ 468126 h 468126"/>
              <a:gd name="connsiteX0" fmla="*/ 0 w 408101"/>
              <a:gd name="connsiteY0" fmla="*/ 0 h 468126"/>
              <a:gd name="connsiteX1" fmla="*/ 408101 w 408101"/>
              <a:gd name="connsiteY1" fmla="*/ 468126 h 468126"/>
              <a:gd name="connsiteX0" fmla="*/ 0 w 408101"/>
              <a:gd name="connsiteY0" fmla="*/ 0 h 468126"/>
              <a:gd name="connsiteX1" fmla="*/ 408101 w 408101"/>
              <a:gd name="connsiteY1" fmla="*/ 468126 h 468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08101" h="468126">
                <a:moveTo>
                  <a:pt x="0" y="0"/>
                </a:moveTo>
                <a:cubicBezTo>
                  <a:pt x="-147" y="-47"/>
                  <a:pt x="59022" y="293232"/>
                  <a:pt x="408101" y="468126"/>
                </a:cubicBezTo>
              </a:path>
            </a:pathLst>
          </a:custGeom>
          <a:noFill/>
          <a:ln w="6350" cap="flat" cmpd="sng" algn="ctr">
            <a:gradFill>
              <a:gsLst>
                <a:gs pos="100000">
                  <a:srgbClr val="1F497D">
                    <a:lumMod val="20000"/>
                    <a:lumOff val="80000"/>
                  </a:srgbClr>
                </a:gs>
                <a:gs pos="3000">
                  <a:srgbClr val="1F497D">
                    <a:lumMod val="75000"/>
                  </a:srgbClr>
                </a:gs>
              </a:gsLst>
              <a:lin ang="5400000" scaled="0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3" name="Picture 4" descr="\\pfcpt.local\PF.CLIENTDATA\malik\REFERENCE\Mini-Manual Rework\Picture3.png"/>
          <p:cNvPicPr>
            <a:picLocks noChangeAspect="1" noChangeArrowheads="1"/>
          </p:cNvPicPr>
          <p:nvPr userDrawn="1">
            <p:custDataLst>
              <p:tags r:id="rId5"/>
            </p:custDataLst>
          </p:nvPr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422753" y="3562692"/>
            <a:ext cx="3052799" cy="3052800"/>
          </a:xfrm>
          <a:prstGeom prst="rect">
            <a:avLst/>
          </a:prstGeom>
          <a:noFill/>
        </p:spPr>
      </p:pic>
      <p:sp>
        <p:nvSpPr>
          <p:cNvPr id="34" name="Rectangle 32"/>
          <p:cNvSpPr/>
          <p:nvPr userDrawn="1">
            <p:custDataLst>
              <p:tags r:id="rId6"/>
            </p:custDataLst>
          </p:nvPr>
        </p:nvSpPr>
        <p:spPr bwMode="auto">
          <a:xfrm>
            <a:off x="-1385" y="684957"/>
            <a:ext cx="9906000" cy="900000"/>
          </a:xfrm>
          <a:prstGeom prst="rect">
            <a:avLst/>
          </a:prstGeom>
          <a:gradFill flip="none" rotWithShape="1">
            <a:gsLst>
              <a:gs pos="0">
                <a:srgbClr val="4F81BD">
                  <a:lumMod val="60000"/>
                  <a:lumOff val="40000"/>
                </a:srgbClr>
              </a:gs>
              <a:gs pos="100000">
                <a:sysClr val="window" lastClr="FFFFFF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pic>
        <p:nvPicPr>
          <p:cNvPr id="35" name="Grafik 16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4841" y="775752"/>
            <a:ext cx="2360711" cy="71972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8835236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title without footn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de-CH" noProof="0" dirty="0" smtClean="0"/>
              <a:t>Title: Arial 24pt., sentence case, bold with a maximum of 2 lines</a:t>
            </a:r>
            <a:endParaRPr lang="de-CH" noProof="0" dirty="0"/>
          </a:p>
        </p:txBody>
      </p:sp>
    </p:spTree>
    <p:extLst>
      <p:ext uri="{BB962C8B-B14F-4D97-AF65-F5344CB8AC3E}">
        <p14:creationId xmlns="" xmlns:p14="http://schemas.microsoft.com/office/powerpoint/2010/main" val="2339738245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itle and text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08510" y="749030"/>
            <a:ext cx="9489600" cy="683994"/>
          </a:xfrm>
        </p:spPr>
        <p:txBody>
          <a:bodyPr/>
          <a:lstStyle>
            <a:lvl1pPr>
              <a:defRPr/>
            </a:lvl1pPr>
          </a:lstStyle>
          <a:p>
            <a:r>
              <a:rPr lang="de-CH" noProof="0" dirty="0" smtClean="0"/>
              <a:t>Title: Arial 24pt., sentence case, bold with a maximum of 2 lines</a:t>
            </a:r>
            <a:endParaRPr lang="de-CH" noProof="0" dirty="0"/>
          </a:p>
        </p:txBody>
      </p:sp>
      <p:sp>
        <p:nvSpPr>
          <p:cNvPr id="7" name="Content Placeholder 3"/>
          <p:cNvSpPr>
            <a:spLocks noGrp="1"/>
          </p:cNvSpPr>
          <p:nvPr>
            <p:ph sz="quarter" idx="13" hasCustomPrompt="1"/>
          </p:nvPr>
        </p:nvSpPr>
        <p:spPr>
          <a:xfrm>
            <a:off x="208510" y="1605064"/>
            <a:ext cx="9489600" cy="4777736"/>
          </a:xfrm>
        </p:spPr>
        <p:txBody>
          <a:bodyPr/>
          <a:lstStyle>
            <a:lvl1pPr eaLnBrk="1" hangingPunct="1">
              <a:buClr>
                <a:srgbClr val="000000"/>
              </a:buClr>
              <a:defRPr/>
            </a:lvl1pPr>
            <a:lvl2pPr eaLnBrk="1" hangingPunct="1">
              <a:buClr>
                <a:srgbClr val="000000"/>
              </a:buClr>
              <a:defRPr/>
            </a:lvl2pPr>
            <a:lvl3pPr eaLnBrk="1" hangingPunct="1">
              <a:buClr>
                <a:srgbClr val="000000"/>
              </a:buClr>
              <a:defRPr/>
            </a:lvl3pPr>
            <a:lvl4pPr eaLnBrk="1" hangingPunct="1">
              <a:buClr>
                <a:srgbClr val="000000"/>
              </a:buClr>
              <a:defRPr/>
            </a:lvl4pPr>
          </a:lstStyle>
          <a:p>
            <a:pPr eaLnBrk="1" hangingPunct="1">
              <a:buClr>
                <a:srgbClr val="000000"/>
              </a:buClr>
              <a:defRPr/>
            </a:pPr>
            <a:r>
              <a:rPr lang="de-CH" kern="0" noProof="0" dirty="0" smtClean="0">
                <a:latin typeface="+mn-lt"/>
              </a:rPr>
              <a:t>First level text with no bullet</a:t>
            </a:r>
          </a:p>
          <a:p>
            <a:pPr lvl="1" eaLnBrk="1" hangingPunct="1">
              <a:buClr>
                <a:srgbClr val="000000"/>
              </a:buClr>
              <a:defRPr/>
            </a:pPr>
            <a:r>
              <a:rPr lang="de-CH" kern="0" noProof="0" dirty="0" smtClean="0">
                <a:latin typeface="+mn-lt"/>
              </a:rPr>
              <a:t>Second level text with first level bullet</a:t>
            </a:r>
          </a:p>
          <a:p>
            <a:pPr lvl="2" eaLnBrk="1" hangingPunct="1">
              <a:buClr>
                <a:srgbClr val="000000"/>
              </a:buClr>
              <a:defRPr/>
            </a:pPr>
            <a:r>
              <a:rPr lang="de-CH" kern="0" noProof="0" dirty="0" smtClean="0">
                <a:latin typeface="+mn-lt"/>
              </a:rPr>
              <a:t>Third level text with second level bullet</a:t>
            </a:r>
          </a:p>
          <a:p>
            <a:pPr lvl="3" eaLnBrk="1" hangingPunct="1">
              <a:buClr>
                <a:srgbClr val="000000"/>
              </a:buClr>
              <a:defRPr/>
            </a:pPr>
            <a:r>
              <a:rPr lang="de-CH" kern="0" noProof="0" dirty="0" smtClean="0">
                <a:latin typeface="+mn-lt"/>
              </a:rPr>
              <a:t>Fourth level text with third level bullet</a:t>
            </a:r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für Lebenslau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424663" y="749030"/>
            <a:ext cx="8263922" cy="364546"/>
          </a:xfrm>
        </p:spPr>
        <p:txBody>
          <a:bodyPr/>
          <a:lstStyle>
            <a:lvl1pPr>
              <a:defRPr/>
            </a:lvl1pPr>
          </a:lstStyle>
          <a:p>
            <a:r>
              <a:rPr lang="de-CH" noProof="0" smtClean="0"/>
              <a:t>Title: Arial 24pt., sentence case, bold with a maximum</a:t>
            </a:r>
            <a:endParaRPr lang="de-CH" noProof="0"/>
          </a:p>
        </p:txBody>
      </p:sp>
      <p:sp>
        <p:nvSpPr>
          <p:cNvPr id="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423988" y="1460500"/>
            <a:ext cx="8263922" cy="254000"/>
          </a:xfrm>
        </p:spPr>
        <p:txBody>
          <a:bodyPr/>
          <a:lstStyle>
            <a:lvl1pPr>
              <a:defRPr sz="1600"/>
            </a:lvl1pPr>
          </a:lstStyle>
          <a:p>
            <a:pPr marL="3175">
              <a:spcAft>
                <a:spcPts val="0"/>
              </a:spcAft>
            </a:pPr>
            <a:r>
              <a:rPr lang="de-CH" sz="1400" b="1" noProof="0" smtClean="0">
                <a:solidFill>
                  <a:srgbClr val="3C3C3C"/>
                </a:solidFill>
              </a:rPr>
              <a:t>Title</a:t>
            </a:r>
            <a:endParaRPr lang="de-CH" sz="1400" noProof="0">
              <a:solidFill>
                <a:srgbClr val="3C3C3C"/>
              </a:solidFill>
            </a:endParaRPr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1423988" y="1727200"/>
            <a:ext cx="8263922" cy="254000"/>
          </a:xfrm>
        </p:spPr>
        <p:txBody>
          <a:bodyPr/>
          <a:lstStyle>
            <a:lvl1pPr>
              <a:defRPr sz="1600"/>
            </a:lvl1pPr>
          </a:lstStyle>
          <a:p>
            <a:pPr marL="3175">
              <a:spcAft>
                <a:spcPts val="0"/>
              </a:spcAft>
            </a:pPr>
            <a:r>
              <a:rPr lang="de-CH" sz="1400" noProof="0" smtClean="0">
                <a:solidFill>
                  <a:srgbClr val="3C3C3C"/>
                </a:solidFill>
              </a:rPr>
              <a:t>Function</a:t>
            </a:r>
            <a:endParaRPr lang="de-CH" sz="1400" noProof="0">
              <a:solidFill>
                <a:srgbClr val="3C3C3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00289807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200470" y="3013502"/>
            <a:ext cx="9489600" cy="830997"/>
          </a:xfrm>
        </p:spPr>
        <p:txBody>
          <a:bodyPr anchor="ctr">
            <a:sp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20000"/>
              </a:spcAft>
              <a:buClr>
                <a:srgbClr val="000000"/>
              </a:buClr>
              <a:buSzTx/>
              <a:buFontTx/>
              <a:buNone/>
              <a:tabLst/>
              <a:defRPr kumimoji="0" lang="en-US" sz="5400" b="0" i="0" u="none" strike="noStrike" kern="0" cap="none" spc="0" normalizeH="0" baseline="0" noProof="0">
                <a:ln>
                  <a:noFill/>
                </a:ln>
                <a:solidFill>
                  <a:srgbClr val="E32118"/>
                </a:solidFill>
                <a:effectLst/>
                <a:uLnTx/>
                <a:uFillTx/>
                <a:latin typeface="Arial"/>
                <a:ea typeface="+mn-ea"/>
                <a:cs typeface="+mn-cs"/>
              </a:defRPr>
            </a:lvl1pPr>
          </a:lstStyle>
          <a:p>
            <a:pPr lvl="0"/>
            <a:r>
              <a:rPr lang="de-CH" noProof="0" dirty="0" smtClean="0"/>
              <a:t>Slide Divider, Arial 54 pt.</a:t>
            </a:r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icture3.jpg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7" cstate="email"/>
          <a:srcRect/>
          <a:stretch>
            <a:fillRect/>
          </a:stretch>
        </p:blipFill>
        <p:spPr>
          <a:xfrm>
            <a:off x="-1385" y="0"/>
            <a:ext cx="9912003" cy="6862618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>
            <p:custDataLst>
              <p:tags r:id="rId2"/>
            </p:custDataLst>
          </p:nvPr>
        </p:nvSpPr>
        <p:spPr>
          <a:xfrm>
            <a:off x="1333500" y="3954081"/>
            <a:ext cx="2820644" cy="2123658"/>
          </a:xfrm>
          <a:prstGeom prst="rect">
            <a:avLst/>
          </a:prstGeom>
          <a:ln algn="ctr"/>
        </p:spPr>
        <p:txBody>
          <a:bodyPr wrap="none" lIns="0" rtlCol="0" anchor="t">
            <a:spAutoFit/>
          </a:bodyPr>
          <a:lstStyle/>
          <a:p>
            <a:pPr algn="l" eaLnBrk="1" hangingPunct="1">
              <a:spcBef>
                <a:spcPts val="0"/>
              </a:spcBef>
              <a:spcAft>
                <a:spcPts val="1200"/>
              </a:spcAft>
            </a:pPr>
            <a:r>
              <a:rPr lang="de-CH" sz="1600" b="1" kern="0" noProof="0" dirty="0" smtClean="0">
                <a:solidFill>
                  <a:srgbClr val="FFFFFF"/>
                </a:solidFill>
                <a:latin typeface="Arial"/>
              </a:rPr>
              <a:t>Mal</a:t>
            </a:r>
            <a:r>
              <a:rPr lang="de-CH" sz="1600" b="1" kern="0" noProof="0" dirty="0" smtClean="0">
                <a:solidFill>
                  <a:schemeClr val="bg1"/>
                </a:solidFill>
                <a:latin typeface="Arial"/>
              </a:rPr>
              <a:t>i</a:t>
            </a:r>
            <a:r>
              <a:rPr lang="de-CH" sz="1600" b="1" kern="0" noProof="0" dirty="0" smtClean="0">
                <a:solidFill>
                  <a:srgbClr val="FFFFFF"/>
                </a:solidFill>
                <a:latin typeface="Arial"/>
              </a:rPr>
              <a:t>k Management</a:t>
            </a:r>
            <a:r>
              <a:rPr lang="de-CH" sz="1600" kern="0" noProof="0" dirty="0" smtClean="0">
                <a:solidFill>
                  <a:srgbClr val="FFFFFF"/>
                </a:solidFill>
                <a:latin typeface="Arial"/>
              </a:rPr>
              <a:t/>
            </a:r>
            <a:br>
              <a:rPr lang="de-CH" sz="1600" kern="0" noProof="0" dirty="0" smtClean="0">
                <a:solidFill>
                  <a:srgbClr val="FFFFFF"/>
                </a:solidFill>
                <a:latin typeface="Arial"/>
              </a:rPr>
            </a:br>
            <a:r>
              <a:rPr lang="de-CH" sz="1600" kern="0" noProof="0" dirty="0" smtClean="0">
                <a:solidFill>
                  <a:srgbClr val="FFFFFF"/>
                </a:solidFill>
                <a:latin typeface="Arial"/>
              </a:rPr>
              <a:t>Geltenwilenstrasse 18</a:t>
            </a:r>
            <a:br>
              <a:rPr lang="de-CH" sz="1600" kern="0" noProof="0" dirty="0" smtClean="0">
                <a:solidFill>
                  <a:srgbClr val="FFFFFF"/>
                </a:solidFill>
                <a:latin typeface="Arial"/>
              </a:rPr>
            </a:br>
            <a:r>
              <a:rPr lang="de-CH" sz="1600" kern="0" noProof="0" dirty="0" smtClean="0">
                <a:solidFill>
                  <a:srgbClr val="FFFFFF"/>
                </a:solidFill>
                <a:latin typeface="Arial"/>
              </a:rPr>
              <a:t>CH-9001 St. Gallen</a:t>
            </a:r>
          </a:p>
          <a:p>
            <a:pPr algn="l" eaLnBrk="1" hangingPunct="1">
              <a:spcBef>
                <a:spcPts val="0"/>
              </a:spcBef>
              <a:spcAft>
                <a:spcPts val="1200"/>
              </a:spcAft>
            </a:pPr>
            <a:r>
              <a:rPr lang="de-CH" sz="1600" kern="0" noProof="0" dirty="0" smtClean="0">
                <a:solidFill>
                  <a:srgbClr val="FFFFFF"/>
                </a:solidFill>
                <a:latin typeface="Arial"/>
              </a:rPr>
              <a:t>T +41 71 274 34 00</a:t>
            </a:r>
            <a:br>
              <a:rPr lang="de-CH" sz="1600" kern="0" noProof="0" dirty="0" smtClean="0">
                <a:solidFill>
                  <a:srgbClr val="FFFFFF"/>
                </a:solidFill>
                <a:latin typeface="Arial"/>
              </a:rPr>
            </a:br>
            <a:r>
              <a:rPr lang="de-CH" sz="1600" kern="0" noProof="0" dirty="0" smtClean="0">
                <a:solidFill>
                  <a:srgbClr val="FFFFFF"/>
                </a:solidFill>
                <a:latin typeface="Arial"/>
              </a:rPr>
              <a:t>F +41 71 274 34 99</a:t>
            </a:r>
          </a:p>
          <a:p>
            <a:pPr algn="l" eaLnBrk="1" hangingPunct="1">
              <a:spcBef>
                <a:spcPts val="0"/>
              </a:spcBef>
              <a:spcAft>
                <a:spcPts val="1200"/>
              </a:spcAft>
            </a:pPr>
            <a:r>
              <a:rPr lang="de-CH" sz="1600" kern="0" noProof="0" dirty="0" smtClean="0">
                <a:solidFill>
                  <a:srgbClr val="FFFFFF"/>
                </a:solidFill>
                <a:latin typeface="Arial"/>
              </a:rPr>
              <a:t>info@malik-management.com</a:t>
            </a:r>
            <a:br>
              <a:rPr lang="de-CH" sz="1600" kern="0" noProof="0" dirty="0" smtClean="0">
                <a:solidFill>
                  <a:srgbClr val="FFFFFF"/>
                </a:solidFill>
                <a:latin typeface="Arial"/>
              </a:rPr>
            </a:br>
            <a:r>
              <a:rPr lang="de-CH" sz="1600" kern="0" noProof="0" dirty="0" smtClean="0">
                <a:solidFill>
                  <a:srgbClr val="FFFFFF"/>
                </a:solidFill>
                <a:latin typeface="Arial"/>
              </a:rPr>
              <a:t>www.malik-management.com</a:t>
            </a:r>
          </a:p>
        </p:txBody>
      </p:sp>
      <p:pic>
        <p:nvPicPr>
          <p:cNvPr id="20" name="Picture 17" descr="\\pfcpt.local\PF.CLIENTDATA\production\Nicola Rowe\Malik\Images\malik_logo-High-Res.png"/>
          <p:cNvPicPr>
            <a:picLocks noChangeAspect="1" noChangeArrowheads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302361" y="1007919"/>
            <a:ext cx="2360711" cy="721048"/>
          </a:xfrm>
          <a:prstGeom prst="rect">
            <a:avLst/>
          </a:prstGeom>
          <a:noFill/>
        </p:spPr>
      </p:pic>
      <p:sp>
        <p:nvSpPr>
          <p:cNvPr id="21" name="Text Placeholder 17"/>
          <p:cNvSpPr>
            <a:spLocks noGrp="1"/>
          </p:cNvSpPr>
          <p:nvPr>
            <p:ph type="body" sz="quarter" idx="10" hasCustomPrompt="1"/>
            <p:custDataLst>
              <p:tags r:id="rId3"/>
            </p:custDataLst>
          </p:nvPr>
        </p:nvSpPr>
        <p:spPr>
          <a:xfrm>
            <a:off x="1333500" y="2466975"/>
            <a:ext cx="5040000" cy="914400"/>
          </a:xfrm>
          <a:prstGeom prst="rect">
            <a:avLst/>
          </a:prstGeom>
        </p:spPr>
        <p:txBody>
          <a:bodyPr lIns="0"/>
          <a:lstStyle>
            <a:lvl1pPr marL="354013" indent="-354013" algn="l" rtl="0" eaLnBrk="1" fontAlgn="base" hangingPunct="1"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buFontTx/>
              <a:buNone/>
              <a:defRPr lang="en-US" sz="16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354013" lvl="0" indent="-354013" algn="l" rtl="0" eaLnBrk="1" fontAlgn="base" hangingPunct="1"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buFontTx/>
              <a:buNone/>
            </a:pPr>
            <a:r>
              <a:rPr lang="de-CH" noProof="0" dirty="0" smtClean="0"/>
              <a:t>Name and title: Arial 16pt, non-bold, sentence case</a:t>
            </a:r>
          </a:p>
        </p:txBody>
      </p:sp>
      <p:pic>
        <p:nvPicPr>
          <p:cNvPr id="9" name="Picture 4" descr="\\pfcpt.local\PF.CLIENTDATA\malik\REFERENCE\Mini-Manual Rework\Picture3.png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422753" y="3562692"/>
            <a:ext cx="3052799" cy="3052800"/>
          </a:xfrm>
          <a:prstGeom prst="rect">
            <a:avLst/>
          </a:prstGeom>
          <a:noFill/>
        </p:spPr>
      </p:pic>
      <p:sp>
        <p:nvSpPr>
          <p:cNvPr id="11" name="TextBox 18"/>
          <p:cNvSpPr txBox="1"/>
          <p:nvPr userDrawn="1">
            <p:custDataLst>
              <p:tags r:id="rId5"/>
            </p:custDataLst>
          </p:nvPr>
        </p:nvSpPr>
        <p:spPr>
          <a:xfrm>
            <a:off x="7509659" y="5906347"/>
            <a:ext cx="1689886" cy="230832"/>
          </a:xfrm>
          <a:prstGeom prst="rect">
            <a:avLst/>
          </a:prstGeom>
          <a:ln algn="ctr"/>
        </p:spPr>
        <p:txBody>
          <a:bodyPr wrap="none" rtlCol="0" anchor="t">
            <a:spAutoFit/>
          </a:bodyPr>
          <a:lstStyle/>
          <a:p>
            <a:pPr eaLnBrk="1" hangingPunct="1">
              <a:spcAft>
                <a:spcPct val="0"/>
              </a:spcAft>
            </a:pPr>
            <a:r>
              <a:rPr lang="de-CH" sz="900" i="1" kern="0" noProof="0" smtClean="0">
                <a:solidFill>
                  <a:srgbClr val="FFFFFF"/>
                </a:solidFill>
                <a:latin typeface="Arial"/>
              </a:rPr>
              <a:t>Malik Management Systems</a:t>
            </a:r>
            <a:r>
              <a:rPr lang="de-CH" sz="900" i="1" kern="0" baseline="30000" noProof="0" smtClean="0">
                <a:solidFill>
                  <a:srgbClr val="FFFFFF"/>
                </a:solidFill>
                <a:latin typeface="Arial"/>
              </a:rPr>
              <a:t>®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99688079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 dirty="0"/>
          </a:p>
        </p:txBody>
      </p:sp>
    </p:spTree>
    <p:extLst>
      <p:ext uri="{BB962C8B-B14F-4D97-AF65-F5344CB8AC3E}">
        <p14:creationId xmlns="" xmlns:p14="http://schemas.microsoft.com/office/powerpoint/2010/main" val="2539330620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3.xml"/><Relationship Id="rId18" Type="http://schemas.openxmlformats.org/officeDocument/2006/relationships/tags" Target="../tags/tag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2.xml"/><Relationship Id="rId17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109"/>
          <p:cNvSpPr>
            <a:spLocks noGrp="1" noChangeArrowheads="1"/>
          </p:cNvSpPr>
          <p:nvPr>
            <p:ph type="title"/>
            <p:custDataLst>
              <p:tags r:id="rId12"/>
            </p:custDataLst>
          </p:nvPr>
        </p:nvSpPr>
        <p:spPr bwMode="auto">
          <a:xfrm>
            <a:off x="208510" y="749030"/>
            <a:ext cx="9489600" cy="683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smtClean="0"/>
              <a:t>Title: Arial 24pt., sentence case, bold with a maximum of 2 lines</a:t>
            </a:r>
          </a:p>
        </p:txBody>
      </p:sp>
      <p:sp>
        <p:nvSpPr>
          <p:cNvPr id="27" name="Rectangle 26"/>
          <p:cNvSpPr/>
          <p:nvPr>
            <p:custDataLst>
              <p:tags r:id="rId13"/>
            </p:custDataLst>
          </p:nvPr>
        </p:nvSpPr>
        <p:spPr bwMode="auto">
          <a:xfrm>
            <a:off x="0" y="458198"/>
            <a:ext cx="9906000" cy="1166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/>
            </a:pPr>
            <a:endParaRPr kumimoji="0" lang="de-CH" sz="1600" b="0" i="0" u="none" strike="noStrike" cap="none" normalizeH="0" baseline="0" noProof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8" name="Picture 27" descr="\\pfcpt.local\PF.CLIENTDATA\production\Nicola Rowe\Malik\Malik PPT-Template Erstellung\Images\Cover image 2.jpg"/>
          <p:cNvPicPr>
            <a:picLocks noChangeAspect="1" noChangeArrowheads="1"/>
          </p:cNvPicPr>
          <p:nvPr>
            <p:custDataLst>
              <p:tags r:id="rId14"/>
            </p:custDataLst>
          </p:nvPr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0" y="1"/>
            <a:ext cx="9906000" cy="457200"/>
          </a:xfrm>
          <a:prstGeom prst="rect">
            <a:avLst/>
          </a:prstGeom>
          <a:noFill/>
        </p:spPr>
      </p:pic>
      <p:pic>
        <p:nvPicPr>
          <p:cNvPr id="32" name="Picture 17" descr="\\pfcpt.local\PF.CLIENTDATA\production\Nicola Rowe\Malik\Images\malik_logo-High-Res.png"/>
          <p:cNvPicPr>
            <a:picLocks noChangeAspect="1" noChangeArrowheads="1"/>
          </p:cNvPicPr>
          <p:nvPr>
            <p:custDataLst>
              <p:tags r:id="rId15"/>
            </p:custDataLst>
          </p:nvPr>
        </p:nvPicPr>
        <p:blipFill>
          <a:blip r:embed="rId20" cstate="email">
            <a:lum bright="100000" contrast="-70000"/>
          </a:blip>
          <a:srcRect/>
          <a:stretch>
            <a:fillRect/>
          </a:stretch>
        </p:blipFill>
        <p:spPr bwMode="auto">
          <a:xfrm>
            <a:off x="8874198" y="104775"/>
            <a:ext cx="814387" cy="247650"/>
          </a:xfrm>
          <a:prstGeom prst="rect">
            <a:avLst/>
          </a:prstGeom>
          <a:noFill/>
        </p:spPr>
      </p:pic>
      <p:sp>
        <p:nvSpPr>
          <p:cNvPr id="16" name="Text Placeholder 15"/>
          <p:cNvSpPr>
            <a:spLocks noGrp="1"/>
          </p:cNvSpPr>
          <p:nvPr>
            <p:ph type="body" idx="1"/>
            <p:custDataLst>
              <p:tags r:id="rId16"/>
            </p:custDataLst>
          </p:nvPr>
        </p:nvSpPr>
        <p:spPr>
          <a:xfrm>
            <a:off x="208510" y="1605063"/>
            <a:ext cx="9489600" cy="4777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eaLnBrk="1" hangingPunct="1">
              <a:buClr>
                <a:srgbClr val="000000"/>
              </a:buClr>
              <a:defRPr/>
            </a:pPr>
            <a:r>
              <a:rPr lang="de-CH" kern="0" noProof="0" dirty="0" smtClean="0">
                <a:latin typeface="+mn-lt"/>
              </a:rPr>
              <a:t>First level text with no bullet</a:t>
            </a:r>
          </a:p>
          <a:p>
            <a:pPr lvl="1" eaLnBrk="1" hangingPunct="1">
              <a:buClr>
                <a:srgbClr val="000000"/>
              </a:buClr>
              <a:defRPr/>
            </a:pPr>
            <a:r>
              <a:rPr lang="de-CH" kern="0" noProof="0" dirty="0" smtClean="0">
                <a:latin typeface="+mn-lt"/>
              </a:rPr>
              <a:t>Second level text with first level bullet</a:t>
            </a:r>
          </a:p>
          <a:p>
            <a:pPr lvl="2" eaLnBrk="1" hangingPunct="1">
              <a:buClr>
                <a:srgbClr val="000000"/>
              </a:buClr>
              <a:defRPr/>
            </a:pPr>
            <a:r>
              <a:rPr lang="de-CH" kern="0" noProof="0" dirty="0" smtClean="0">
                <a:latin typeface="+mn-lt"/>
              </a:rPr>
              <a:t>Third level text with second level bullet</a:t>
            </a:r>
          </a:p>
          <a:p>
            <a:pPr lvl="3" eaLnBrk="1" hangingPunct="1">
              <a:buClr>
                <a:srgbClr val="000000"/>
              </a:buClr>
              <a:defRPr/>
            </a:pPr>
            <a:r>
              <a:rPr lang="de-CH" kern="0" noProof="0" dirty="0" smtClean="0">
                <a:latin typeface="+mn-lt"/>
              </a:rPr>
              <a:t>Fourth level text with third level bullet</a:t>
            </a:r>
          </a:p>
        </p:txBody>
      </p:sp>
      <p:sp>
        <p:nvSpPr>
          <p:cNvPr id="17" name="Text Box 114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9347200" y="6538889"/>
            <a:ext cx="350910" cy="1403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 anchor="b" anchorCtr="0">
            <a:noAutofit/>
          </a:bodyPr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95250" algn="l"/>
              </a:tabLst>
            </a:pPr>
            <a:r>
              <a:rPr lang="de-CH" sz="700" kern="1200" noProof="0" smtClean="0">
                <a:solidFill>
                  <a:srgbClr val="3C3C3C"/>
                </a:solidFill>
                <a:latin typeface="Arial" charset="0"/>
                <a:ea typeface="+mn-ea"/>
                <a:cs typeface="+mn-cs"/>
              </a:rPr>
              <a:t>Seite </a:t>
            </a:r>
            <a:fld id="{F3FE6D16-D978-4CD7-AD58-EC27A530E682}" type="slidenum">
              <a:rPr lang="de-CH" sz="700" kern="1200" noProof="0" smtClean="0">
                <a:solidFill>
                  <a:srgbClr val="3C3C3C"/>
                </a:solidFill>
                <a:latin typeface="Arial" charset="0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5250" algn="l"/>
                </a:tabLst>
              </a:pPr>
              <a:t>‹#›</a:t>
            </a:fld>
            <a:endParaRPr lang="de-CH" sz="700" kern="1200" noProof="0">
              <a:solidFill>
                <a:srgbClr val="3C3C3C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0" name="Text Box 162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8827294" y="459922"/>
            <a:ext cx="861291" cy="10772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r">
              <a:spcAft>
                <a:spcPct val="0"/>
              </a:spcAft>
              <a:tabLst>
                <a:tab pos="95250" algn="l"/>
              </a:tabLst>
            </a:pPr>
            <a:r>
              <a:rPr lang="de-CH" sz="700" noProof="0" smtClean="0">
                <a:solidFill>
                  <a:schemeClr val="tx1"/>
                </a:solidFill>
              </a:rPr>
              <a:t>© Malik</a:t>
            </a:r>
            <a:r>
              <a:rPr lang="de-CH" sz="700" baseline="0" noProof="0" smtClean="0">
                <a:solidFill>
                  <a:schemeClr val="tx1"/>
                </a:solidFill>
              </a:rPr>
              <a:t> M</a:t>
            </a:r>
            <a:r>
              <a:rPr lang="de-CH" sz="700" noProof="0" smtClean="0">
                <a:solidFill>
                  <a:schemeClr val="tx1"/>
                </a:solidFill>
              </a:rPr>
              <a:t>anagement          </a:t>
            </a:r>
            <a:endParaRPr lang="de-CH" sz="700" noProof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6" r:id="rId2"/>
    <p:sldLayoutId id="2147483684" r:id="rId3"/>
    <p:sldLayoutId id="2147483680" r:id="rId4"/>
    <p:sldLayoutId id="2147483685" r:id="rId5"/>
    <p:sldLayoutId id="2147483683" r:id="rId6"/>
    <p:sldLayoutId id="2147483673" r:id="rId7"/>
    <p:sldLayoutId id="2147483690" r:id="rId8"/>
    <p:sldLayoutId id="2147483692" r:id="rId9"/>
    <p:sldLayoutId id="2147483697" r:id="rId10"/>
  </p:sldLayoutIdLst>
  <p:transition spd="slow"/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400" b="1" baseline="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ct val="0"/>
        </a:spcBef>
        <a:spcAft>
          <a:spcPct val="20000"/>
        </a:spcAft>
        <a:buClr>
          <a:srgbClr val="000000"/>
        </a:buClr>
        <a:buFontTx/>
        <a:buNone/>
        <a:defRPr sz="1600" b="0">
          <a:solidFill>
            <a:schemeClr val="tx1"/>
          </a:solidFill>
          <a:latin typeface="+mn-lt"/>
          <a:ea typeface="+mn-ea"/>
          <a:cs typeface="+mn-cs"/>
        </a:defRPr>
      </a:lvl1pPr>
      <a:lvl2pPr marL="280800" marR="0" indent="-280800" algn="l" defTabSz="914400" rtl="0" eaLnBrk="1" fontAlgn="base" latinLnBrk="0" hangingPunct="1">
        <a:lnSpc>
          <a:spcPct val="100000"/>
        </a:lnSpc>
        <a:spcBef>
          <a:spcPct val="0"/>
        </a:spcBef>
        <a:spcAft>
          <a:spcPts val="0"/>
        </a:spcAft>
        <a:buClr>
          <a:srgbClr val="000000"/>
        </a:buClr>
        <a:buSzTx/>
        <a:buFont typeface="+mj-lt"/>
        <a:buAutoNum type="arabicPeriod"/>
        <a:tabLst>
          <a:tab pos="361950" algn="l"/>
        </a:tabLst>
        <a:defRPr sz="1600" b="0">
          <a:solidFill>
            <a:schemeClr val="tx1"/>
          </a:solidFill>
          <a:latin typeface="+mn-lt"/>
        </a:defRPr>
      </a:lvl2pPr>
      <a:lvl3pPr marL="540000" marR="0" indent="-270000" algn="l" defTabSz="889000" rtl="0" eaLnBrk="1" fontAlgn="base" latinLnBrk="0" hangingPunct="1">
        <a:lnSpc>
          <a:spcPct val="100000"/>
        </a:lnSpc>
        <a:spcBef>
          <a:spcPct val="0"/>
        </a:spcBef>
        <a:spcAft>
          <a:spcPts val="0"/>
        </a:spcAft>
        <a:buClr>
          <a:srgbClr val="000000"/>
        </a:buClr>
        <a:buSzTx/>
        <a:buFont typeface="+mj-lt"/>
        <a:buAutoNum type="alphaLcPeriod"/>
        <a:tabLst/>
        <a:defRPr sz="1600" b="0">
          <a:solidFill>
            <a:schemeClr val="tx1"/>
          </a:solidFill>
          <a:latin typeface="+mn-lt"/>
        </a:defRPr>
      </a:lvl3pPr>
      <a:lvl4pPr marL="864000" indent="-270000" algn="l" rtl="0" eaLnBrk="1" fontAlgn="base" hangingPunct="1">
        <a:lnSpc>
          <a:spcPct val="100000"/>
        </a:lnSpc>
        <a:spcBef>
          <a:spcPct val="0"/>
        </a:spcBef>
        <a:spcAft>
          <a:spcPts val="0"/>
        </a:spcAft>
        <a:buClr>
          <a:srgbClr val="000000"/>
        </a:buClr>
        <a:buFont typeface="+mj-lt"/>
        <a:buAutoNum type="romanLcPeriod"/>
        <a:defRPr sz="1600" b="0">
          <a:solidFill>
            <a:schemeClr val="tx1"/>
          </a:solidFill>
          <a:latin typeface="+mn-lt"/>
        </a:defRPr>
      </a:lvl4pPr>
      <a:lvl5pPr marL="1346200" indent="-177800" algn="l" rtl="0" eaLnBrk="1" fontAlgn="base" hangingPunct="1">
        <a:spcBef>
          <a:spcPct val="0"/>
        </a:spcBef>
        <a:spcAft>
          <a:spcPct val="20000"/>
        </a:spcAft>
        <a:buClr>
          <a:schemeClr val="tx1"/>
        </a:buClr>
        <a:buChar char="-"/>
        <a:defRPr sz="1600">
          <a:solidFill>
            <a:schemeClr val="tx1"/>
          </a:solidFill>
          <a:latin typeface="+mn-lt"/>
        </a:defRPr>
      </a:lvl5pPr>
      <a:lvl6pPr marL="1803400" indent="-177800" algn="l" rtl="0" eaLnBrk="1" fontAlgn="base" hangingPunct="1">
        <a:spcBef>
          <a:spcPct val="0"/>
        </a:spcBef>
        <a:spcAft>
          <a:spcPct val="20000"/>
        </a:spcAft>
        <a:buClr>
          <a:schemeClr val="tx1"/>
        </a:buClr>
        <a:buChar char="-"/>
        <a:defRPr sz="1600">
          <a:solidFill>
            <a:schemeClr val="tx1"/>
          </a:solidFill>
          <a:latin typeface="+mn-lt"/>
        </a:defRPr>
      </a:lvl6pPr>
      <a:lvl7pPr marL="2260600" indent="-177800" algn="l" rtl="0" eaLnBrk="1" fontAlgn="base" hangingPunct="1">
        <a:spcBef>
          <a:spcPct val="0"/>
        </a:spcBef>
        <a:spcAft>
          <a:spcPct val="20000"/>
        </a:spcAft>
        <a:buClr>
          <a:schemeClr val="tx1"/>
        </a:buClr>
        <a:buChar char="-"/>
        <a:defRPr sz="1600">
          <a:solidFill>
            <a:schemeClr val="tx1"/>
          </a:solidFill>
          <a:latin typeface="+mn-lt"/>
        </a:defRPr>
      </a:lvl7pPr>
      <a:lvl8pPr marL="2717800" indent="-177800" algn="l" rtl="0" eaLnBrk="1" fontAlgn="base" hangingPunct="1">
        <a:spcBef>
          <a:spcPct val="0"/>
        </a:spcBef>
        <a:spcAft>
          <a:spcPct val="20000"/>
        </a:spcAft>
        <a:buClr>
          <a:schemeClr val="tx1"/>
        </a:buClr>
        <a:buChar char="-"/>
        <a:defRPr sz="1600">
          <a:solidFill>
            <a:schemeClr val="tx1"/>
          </a:solidFill>
          <a:latin typeface="+mn-lt"/>
        </a:defRPr>
      </a:lvl8pPr>
      <a:lvl9pPr marL="3175000" indent="-177800" algn="l" rtl="0" eaLnBrk="1" fontAlgn="base" hangingPunct="1">
        <a:spcBef>
          <a:spcPct val="0"/>
        </a:spcBef>
        <a:spcAft>
          <a:spcPct val="20000"/>
        </a:spcAft>
        <a:buClr>
          <a:schemeClr val="tx1"/>
        </a:buClr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2.pn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2.pn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2.pn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2.pn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png"/><Relationship Id="rId18" Type="http://schemas.openxmlformats.org/officeDocument/2006/relationships/image" Target="../media/image1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17" Type="http://schemas.openxmlformats.org/officeDocument/2006/relationships/image" Target="../media/image61.jpeg"/><Relationship Id="rId2" Type="http://schemas.openxmlformats.org/officeDocument/2006/relationships/image" Target="../media/image46.jpeg"/><Relationship Id="rId16" Type="http://schemas.openxmlformats.org/officeDocument/2006/relationships/image" Target="../media/image60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5" Type="http://schemas.openxmlformats.org/officeDocument/2006/relationships/image" Target="../media/image59.png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Relationship Id="rId14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Relationship Id="rId5" Type="http://schemas.openxmlformats.org/officeDocument/2006/relationships/hyperlink" Target="file:///U:\Project%20Folders\Ecopolicy%20Project\en_4Ecopolicyade_EN_Klein.mov" TargetMode="External"/><Relationship Id="rId4" Type="http://schemas.openxmlformats.org/officeDocument/2006/relationships/hyperlink" Target="file:///\\UOFA\USERS$\users1\a1158141\Ecopolicy%202012\South%20Australia\en_4Ecopolicyade_EN_Klein.mov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.pn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765727"/>
            <a:ext cx="5011913" cy="3104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11876"/>
            <a:ext cx="5149912" cy="3753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354288" y="1460682"/>
            <a:ext cx="5343895" cy="1057588"/>
          </a:xfrm>
          <a:prstGeom prst="rect">
            <a:avLst/>
          </a:prstGeom>
          <a:ln algn="ctr"/>
        </p:spPr>
        <p:txBody>
          <a:bodyPr wrap="square" lIns="36000" tIns="36000" rIns="36000" bIns="36000" rtlCol="0" anchor="t"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AC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Professor Ockie Bosch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i="0" u="none" strike="noStrike" kern="0" cap="none" spc="0" normalizeH="0" baseline="0" noProof="0" dirty="0" smtClean="0">
              <a:ln>
                <a:noFill/>
              </a:ln>
              <a:solidFill>
                <a:srgbClr val="AC000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AU" sz="1300" b="1" kern="0" dirty="0" smtClean="0">
                <a:solidFill>
                  <a:srgbClr val="AC0000"/>
                </a:solidFill>
                <a:latin typeface="Arial" pitchFamily="34" charset="0"/>
                <a:ea typeface="+mj-ea"/>
                <a:cs typeface="Arial" pitchFamily="34" charset="0"/>
              </a:rPr>
              <a:t>Systems Design and Complexity Management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AC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University of Adelaide Business School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11913" y="3765727"/>
            <a:ext cx="4096461" cy="3104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 bwMode="auto">
          <a:xfrm rot="21432845">
            <a:off x="5011973" y="3982796"/>
            <a:ext cx="4124716" cy="40376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19624" y="4446812"/>
            <a:ext cx="6655613" cy="2025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2800" b="1" dirty="0" smtClean="0">
                <a:solidFill>
                  <a:srgbClr val="AC0000"/>
                </a:solidFill>
              </a:rPr>
              <a:t>Creating New Era Leaders</a:t>
            </a:r>
          </a:p>
          <a:p>
            <a:pPr algn="ctr"/>
            <a:endParaRPr lang="en-AU" sz="2000" b="1" dirty="0" smtClean="0">
              <a:solidFill>
                <a:srgbClr val="AC0000"/>
              </a:solidFill>
            </a:endParaRPr>
          </a:p>
          <a:p>
            <a:pPr algn="ctr"/>
            <a:endParaRPr lang="en-AU" sz="2000" b="1" dirty="0" smtClean="0">
              <a:solidFill>
                <a:schemeClr val="bg1"/>
              </a:solidFill>
            </a:endParaRPr>
          </a:p>
          <a:p>
            <a:pPr algn="ctr"/>
            <a:r>
              <a:rPr lang="en-AU" sz="4400" b="1" dirty="0" smtClean="0">
                <a:solidFill>
                  <a:schemeClr val="bg1"/>
                </a:solidFill>
              </a:rPr>
              <a:t>Starting with the Young</a:t>
            </a:r>
            <a:endParaRPr lang="en-AU" sz="4400" b="1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5149913" y="1"/>
            <a:ext cx="4756087" cy="59376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9108374" y="1"/>
            <a:ext cx="589809" cy="6857998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pic>
        <p:nvPicPr>
          <p:cNvPr id="13" name="Picture 2" descr="\\UOFA\USERS$\users1\a1158141\Desktop\col_horz_sch_bus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96626" y="284204"/>
            <a:ext cx="2454844" cy="530998"/>
          </a:xfrm>
          <a:prstGeom prst="rect">
            <a:avLst/>
          </a:prstGeom>
          <a:noFill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246404" y="3071132"/>
            <a:ext cx="1584325" cy="39687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16" name="Rectangle 15"/>
          <p:cNvSpPr/>
          <p:nvPr/>
        </p:nvSpPr>
        <p:spPr bwMode="auto">
          <a:xfrm>
            <a:off x="9698183" y="1"/>
            <a:ext cx="207817" cy="6857999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sp>
        <p:nvSpPr>
          <p:cNvPr id="14" name="Right Arrow 13"/>
          <p:cNvSpPr/>
          <p:nvPr/>
        </p:nvSpPr>
        <p:spPr bwMode="auto">
          <a:xfrm>
            <a:off x="8763987" y="3693632"/>
            <a:ext cx="467148" cy="249033"/>
          </a:xfrm>
          <a:prstGeom prst="rightArrow">
            <a:avLst/>
          </a:prstGeom>
          <a:solidFill>
            <a:srgbClr val="A50021"/>
          </a:solidFill>
          <a:ln w="9525" cap="flat" cmpd="sng" algn="ctr">
            <a:solidFill>
              <a:srgbClr val="AC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8510" y="1043309"/>
            <a:ext cx="4121752" cy="1710391"/>
          </a:xfrm>
        </p:spPr>
        <p:txBody>
          <a:bodyPr/>
          <a:lstStyle/>
          <a:p>
            <a:pPr algn="ctr"/>
            <a:r>
              <a:rPr lang="de-CH" dirty="0" smtClean="0"/>
              <a:t>Munich, Members of the </a:t>
            </a:r>
            <a:br>
              <a:rPr lang="de-CH" dirty="0" smtClean="0"/>
            </a:br>
            <a:r>
              <a:rPr lang="de-CH" sz="4000" dirty="0" smtClean="0">
                <a:solidFill>
                  <a:srgbClr val="C00000"/>
                </a:solidFill>
              </a:rPr>
              <a:t>City Council </a:t>
            </a:r>
            <a:r>
              <a:rPr lang="de-CH" sz="2800" dirty="0" smtClean="0">
                <a:solidFill>
                  <a:srgbClr val="C00000"/>
                </a:solidFill>
              </a:rPr>
              <a:t/>
            </a:r>
            <a:br>
              <a:rPr lang="de-CH" sz="2800" dirty="0" smtClean="0">
                <a:solidFill>
                  <a:srgbClr val="C00000"/>
                </a:solidFill>
              </a:rPr>
            </a:br>
            <a:r>
              <a:rPr lang="de-CH" dirty="0" smtClean="0"/>
              <a:t>playing with </a:t>
            </a:r>
            <a:r>
              <a:rPr lang="de-CH" dirty="0"/>
              <a:t>S</a:t>
            </a:r>
            <a:r>
              <a:rPr lang="de-CH" dirty="0" smtClean="0"/>
              <a:t>tudents </a:t>
            </a:r>
            <a:endParaRPr lang="de-CH" dirty="0"/>
          </a:p>
        </p:txBody>
      </p:sp>
      <p:pic>
        <p:nvPicPr>
          <p:cNvPr id="6147" name="Picture 3" descr="D:\Daten\Ecopolicyade Wettbewerb\2011 Ecopolicyade Klimaherbst München\Fotos HGA Rathaus 13 10 2011\P10107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2200" y="1547323"/>
            <a:ext cx="5003800" cy="37528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D:\Daten\Ecopolicyade Wettbewerb\2011 Ecopolicyade Klimaherbst München\Fotos HGA Rathaus 13 10 2011\P102090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155949"/>
            <a:ext cx="4800600" cy="36004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 bwMode="auto">
          <a:xfrm>
            <a:off x="0" y="0"/>
            <a:ext cx="9906000" cy="498764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0" y="403768"/>
            <a:ext cx="9906000" cy="249381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321675" y="6893"/>
            <a:ext cx="1584325" cy="39687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11495798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Students and </a:t>
            </a:r>
            <a:r>
              <a:rPr lang="de-DE" sz="4000" dirty="0" smtClean="0">
                <a:solidFill>
                  <a:srgbClr val="C00000"/>
                </a:solidFill>
              </a:rPr>
              <a:t>Politicians</a:t>
            </a:r>
            <a:r>
              <a:rPr lang="de-DE" sz="2800" dirty="0" smtClean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74755" name="Grafik 5" descr="Finale Berlin 2010 Politikerteam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5713" y="1339850"/>
            <a:ext cx="4386262" cy="329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6" name="Grafik 8" descr="Finale 2010 Berlin Spannendes Spiel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88" y="1316038"/>
            <a:ext cx="4438650" cy="333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7" name="Grafik 9" descr="Finale 2010 Berlin Hansen John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6725" y="3505200"/>
            <a:ext cx="3859213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 bwMode="auto">
          <a:xfrm>
            <a:off x="0" y="0"/>
            <a:ext cx="9906000" cy="498764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0" y="403768"/>
            <a:ext cx="9906000" cy="249381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321675" y="6893"/>
            <a:ext cx="1584325" cy="39687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23751833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Berlin </a:t>
            </a:r>
            <a:r>
              <a:rPr lang="de-DE" sz="4000" dirty="0" smtClean="0">
                <a:solidFill>
                  <a:srgbClr val="C00000"/>
                </a:solidFill>
              </a:rPr>
              <a:t>Business Team</a:t>
            </a:r>
          </a:p>
        </p:txBody>
      </p:sp>
      <p:pic>
        <p:nvPicPr>
          <p:cNvPr id="193539" name="Inhaltsplatzhalter 3" descr="_P4Z7132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22075" y="1423988"/>
            <a:ext cx="6581775" cy="4906962"/>
          </a:xfrm>
        </p:spPr>
      </p:pic>
      <p:sp>
        <p:nvSpPr>
          <p:cNvPr id="5" name="Rectangle 4"/>
          <p:cNvSpPr/>
          <p:nvPr/>
        </p:nvSpPr>
        <p:spPr bwMode="auto">
          <a:xfrm>
            <a:off x="0" y="0"/>
            <a:ext cx="9906000" cy="498764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0" y="403768"/>
            <a:ext cx="9906000" cy="249381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321675" y="6893"/>
            <a:ext cx="1584325" cy="39687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48533243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z="2000" dirty="0" smtClean="0"/>
              <a:t>Final Contest in Brandenburg, Opening Ceremony with the </a:t>
            </a:r>
            <a:br>
              <a:rPr lang="de-CH" sz="2000" dirty="0" smtClean="0"/>
            </a:br>
            <a:r>
              <a:rPr lang="de-CH" sz="3200" dirty="0" smtClean="0">
                <a:solidFill>
                  <a:srgbClr val="C00000"/>
                </a:solidFill>
              </a:rPr>
              <a:t>Minister of Culture</a:t>
            </a:r>
            <a:r>
              <a:rPr lang="de-CH" sz="2000" dirty="0" smtClean="0"/>
              <a:t>, Martina</a:t>
            </a:r>
            <a:r>
              <a:rPr lang="de-CH" sz="2000" dirty="0"/>
              <a:t> </a:t>
            </a:r>
            <a:r>
              <a:rPr lang="de-CH" sz="2000" dirty="0" smtClean="0"/>
              <a:t>München, April 2012</a:t>
            </a:r>
            <a:endParaRPr lang="de-CH" sz="2000" dirty="0"/>
          </a:p>
        </p:txBody>
      </p:sp>
      <p:pic>
        <p:nvPicPr>
          <p:cNvPr id="5121" name="Picture 1" descr="C:\Users\hga\Desktop\ecopolicyade\Landesentscheid Brandenburg\Fotos\IMG_000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10" y="2169232"/>
            <a:ext cx="6243090" cy="46823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hga\Desktop\ecopolicyade\Landesentscheid Brandenburg\Fotos\IMG_006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1632" y="3848174"/>
            <a:ext cx="3914368" cy="29357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hga\Desktop\ecopolicyade\Landesentscheid Brandenburg\Fotos\IMG_001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54872">
            <a:off x="6608009" y="1976397"/>
            <a:ext cx="3053655" cy="22902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 bwMode="auto">
          <a:xfrm>
            <a:off x="0" y="0"/>
            <a:ext cx="9906000" cy="498764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0" y="403768"/>
            <a:ext cx="9906000" cy="249381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321675" y="6893"/>
            <a:ext cx="1584325" cy="39687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13552380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49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5763" y="3305175"/>
            <a:ext cx="2971800" cy="174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1491" name="Titel 1"/>
          <p:cNvSpPr>
            <a:spLocks noGrp="1"/>
          </p:cNvSpPr>
          <p:nvPr>
            <p:ph type="title"/>
          </p:nvPr>
        </p:nvSpPr>
        <p:spPr>
          <a:xfrm>
            <a:off x="577276" y="942291"/>
            <a:ext cx="5414524" cy="683994"/>
          </a:xfrm>
        </p:spPr>
        <p:txBody>
          <a:bodyPr/>
          <a:lstStyle/>
          <a:p>
            <a:r>
              <a:rPr lang="de-CH" sz="4000" dirty="0" smtClean="0">
                <a:solidFill>
                  <a:srgbClr val="C00000"/>
                </a:solidFill>
              </a:rPr>
              <a:t>ZDF-TV broadcast </a:t>
            </a:r>
            <a:r>
              <a:rPr lang="de-CH" dirty="0" smtClean="0"/>
              <a:t>ecopolicyade </a:t>
            </a:r>
            <a:br>
              <a:rPr lang="de-CH" dirty="0" smtClean="0"/>
            </a:br>
            <a:endParaRPr lang="de-CH" dirty="0" smtClean="0"/>
          </a:p>
        </p:txBody>
      </p:sp>
      <p:pic>
        <p:nvPicPr>
          <p:cNvPr id="19149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21013" y="4624388"/>
            <a:ext cx="4681537" cy="2182812"/>
          </a:xfrm>
          <a:noFill/>
          <a:extLst>
            <a:ext uri="{91240B29-F687-4F45-9708-019B960494DF}">
              <a14:hiddenLine xmlns="" xmlns:a14="http://schemas.microsoft.com/office/drawing/2010/main" w="9525" cap="flat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149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4538" y="2592388"/>
            <a:ext cx="3584575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149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63" y="4231236"/>
            <a:ext cx="3397250" cy="188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1495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" y="1898494"/>
            <a:ext cx="3306763" cy="210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1496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284288"/>
            <a:ext cx="3417888" cy="160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 bwMode="auto">
          <a:xfrm>
            <a:off x="0" y="0"/>
            <a:ext cx="9906000" cy="498764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0" y="403768"/>
            <a:ext cx="9906000" cy="249381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8321675" y="6893"/>
            <a:ext cx="1584325" cy="39687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18698472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feld 1"/>
          <p:cNvSpPr txBox="1">
            <a:spLocks noChangeArrowheads="1"/>
          </p:cNvSpPr>
          <p:nvPr/>
        </p:nvSpPr>
        <p:spPr bwMode="auto">
          <a:xfrm>
            <a:off x="98425" y="841375"/>
            <a:ext cx="913102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de-CH" sz="2400" b="1" dirty="0" err="1">
                <a:solidFill>
                  <a:srgbClr val="000000"/>
                </a:solidFill>
              </a:rPr>
              <a:t>ecopolicyade</a:t>
            </a:r>
            <a:r>
              <a:rPr lang="en-US" sz="2400" b="1" kern="0" dirty="0">
                <a:solidFill>
                  <a:srgbClr val="000000"/>
                </a:solidFill>
                <a:cs typeface="Arial" pitchFamily="34" charset="0"/>
              </a:rPr>
              <a:t>®</a:t>
            </a:r>
            <a:r>
              <a:rPr lang="de-CH" sz="2400" b="1" dirty="0">
                <a:solidFill>
                  <a:srgbClr val="000000"/>
                </a:solidFill>
              </a:rPr>
              <a:t> Schleswig- Holstein, Schloss </a:t>
            </a:r>
            <a:r>
              <a:rPr lang="de-CH" sz="2400" b="1" dirty="0" err="1">
                <a:solidFill>
                  <a:srgbClr val="000000"/>
                </a:solidFill>
              </a:rPr>
              <a:t>Bredeneck</a:t>
            </a:r>
            <a:r>
              <a:rPr lang="de-CH" sz="2400" b="1" dirty="0">
                <a:solidFill>
                  <a:srgbClr val="000000"/>
                </a:solidFill>
              </a:rPr>
              <a:t> 2008</a:t>
            </a:r>
          </a:p>
        </p:txBody>
      </p:sp>
      <p:pic>
        <p:nvPicPr>
          <p:cNvPr id="197635" name="Grafik 2" descr="Auftakt Ecopolicyade Kieler Nachrichten 22.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25" y="1241425"/>
            <a:ext cx="8745538" cy="534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 bwMode="auto">
          <a:xfrm>
            <a:off x="0" y="0"/>
            <a:ext cx="9906000" cy="498764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0" y="403768"/>
            <a:ext cx="9906000" cy="249381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321675" y="6893"/>
            <a:ext cx="1584325" cy="39687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006048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Titel 1"/>
          <p:cNvSpPr txBox="1">
            <a:spLocks/>
          </p:cNvSpPr>
          <p:nvPr/>
        </p:nvSpPr>
        <p:spPr bwMode="auto">
          <a:xfrm>
            <a:off x="3744279" y="603249"/>
            <a:ext cx="6005288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000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000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000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000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Aft>
                <a:spcPct val="0"/>
              </a:spcAft>
            </a:pPr>
            <a:r>
              <a:rPr lang="de-DE" sz="4000" b="1" dirty="0">
                <a:solidFill>
                  <a:srgbClr val="C00000"/>
                </a:solidFill>
              </a:rPr>
              <a:t>TV-News</a:t>
            </a:r>
            <a:r>
              <a:rPr lang="de-DE" sz="4000" b="1" dirty="0">
                <a:solidFill>
                  <a:srgbClr val="000000"/>
                </a:solidFill>
              </a:rPr>
              <a:t> </a:t>
            </a:r>
            <a:r>
              <a:rPr lang="de-DE" sz="2400" b="1" dirty="0" smtClean="0">
                <a:solidFill>
                  <a:srgbClr val="000000"/>
                </a:solidFill>
              </a:rPr>
              <a:t>Lower Saxony</a:t>
            </a:r>
            <a:endParaRPr lang="de-DE" sz="2400" b="1" dirty="0">
              <a:solidFill>
                <a:srgbClr val="000000"/>
              </a:solidFill>
            </a:endParaRPr>
          </a:p>
        </p:txBody>
      </p:sp>
      <p:pic>
        <p:nvPicPr>
          <p:cNvPr id="200707" name="Grafik 6" descr="TV-News Nied Kopie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2063" y="1749425"/>
            <a:ext cx="6000750" cy="441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0708" name="Grafik 9" descr="IMG_007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1336675"/>
            <a:ext cx="3471862" cy="260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0709" name="Grafik 10" descr="IMG_007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4073525"/>
            <a:ext cx="3471862" cy="244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 bwMode="auto">
          <a:xfrm>
            <a:off x="0" y="0"/>
            <a:ext cx="9906000" cy="498764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0" y="403768"/>
            <a:ext cx="9906000" cy="249381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321675" y="6893"/>
            <a:ext cx="1584325" cy="39687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70994759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Titel 1"/>
          <p:cNvSpPr txBox="1">
            <a:spLocks/>
          </p:cNvSpPr>
          <p:nvPr/>
        </p:nvSpPr>
        <p:spPr bwMode="auto">
          <a:xfrm>
            <a:off x="3988577" y="885155"/>
            <a:ext cx="5915437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000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000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000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000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Aft>
                <a:spcPct val="0"/>
              </a:spcAft>
            </a:pPr>
            <a:r>
              <a:rPr lang="de-DE" sz="4000" b="1" dirty="0">
                <a:solidFill>
                  <a:srgbClr val="C00000"/>
                </a:solidFill>
              </a:rPr>
              <a:t>TV-News</a:t>
            </a:r>
            <a:r>
              <a:rPr lang="de-DE" sz="4000" b="1" dirty="0">
                <a:solidFill>
                  <a:srgbClr val="000000"/>
                </a:solidFill>
              </a:rPr>
              <a:t> </a:t>
            </a:r>
            <a:r>
              <a:rPr lang="de-DE" sz="2400" b="1" dirty="0" smtClean="0">
                <a:solidFill>
                  <a:srgbClr val="000000"/>
                </a:solidFill>
              </a:rPr>
              <a:t>Schleswig-Holstein</a:t>
            </a:r>
            <a:endParaRPr lang="de-DE" sz="2400" b="1" dirty="0">
              <a:solidFill>
                <a:srgbClr val="000000"/>
              </a:solidFill>
            </a:endParaRPr>
          </a:p>
        </p:txBody>
      </p:sp>
      <p:pic>
        <p:nvPicPr>
          <p:cNvPr id="201731" name="Grafik 3" descr="FDp Nied IMG_005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75" y="1262063"/>
            <a:ext cx="3771900" cy="278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1732" name="Grafik 8" descr="IMG_0055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75" y="4044950"/>
            <a:ext cx="3757613" cy="275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1733" name="Grafik 9" descr="TV News SH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2275" y="1841500"/>
            <a:ext cx="5213350" cy="397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 bwMode="auto">
          <a:xfrm>
            <a:off x="0" y="0"/>
            <a:ext cx="9906000" cy="498764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0" y="403768"/>
            <a:ext cx="9906000" cy="249381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321675" y="6893"/>
            <a:ext cx="1584325" cy="39687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94574441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8510" y="654030"/>
            <a:ext cx="9489600" cy="683994"/>
          </a:xfrm>
        </p:spPr>
        <p:txBody>
          <a:bodyPr/>
          <a:lstStyle/>
          <a:p>
            <a:r>
              <a:rPr lang="de-CH" sz="1800" dirty="0"/>
              <a:t>https://www.</a:t>
            </a:r>
            <a:r>
              <a:rPr lang="de-CH" sz="4000" dirty="0">
                <a:solidFill>
                  <a:srgbClr val="C00000"/>
                </a:solidFill>
              </a:rPr>
              <a:t>facebook</a:t>
            </a:r>
            <a:r>
              <a:rPr lang="de-CH" sz="1800" dirty="0"/>
              <a:t>.com/#!/ecopolicyade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8510" y="1192592"/>
            <a:ext cx="7518814" cy="5665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 bwMode="auto">
          <a:xfrm>
            <a:off x="0" y="0"/>
            <a:ext cx="9906000" cy="498764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0" y="403768"/>
            <a:ext cx="9906000" cy="249381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321675" y="6893"/>
            <a:ext cx="1584325" cy="39687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71724175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208510" y="749030"/>
            <a:ext cx="9489600" cy="68399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ecopolicyade</a:t>
            </a:r>
            <a:r>
              <a:rPr kumimoji="0" lang="de-CH" sz="2800" b="1" i="0" u="none" strike="noStrike" kern="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®</a:t>
            </a:r>
            <a:r>
              <a:rPr kumimoji="0" lang="de-CH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international</a:t>
            </a:r>
            <a:endParaRPr kumimoji="0" lang="de-CH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11" y="1676100"/>
            <a:ext cx="9489599" cy="4744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 descr="C:\Users\joj\AppData\Local\Microsoft\Windows\Temporary Internet Files\Content.IE5\9WQI3KI5\MC900432586[1]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26298">
            <a:off x="5186165" y="2599868"/>
            <a:ext cx="205116" cy="205116"/>
          </a:xfrm>
          <a:prstGeom prst="rect">
            <a:avLst/>
          </a:prstGeom>
          <a:noFill/>
        </p:spPr>
      </p:pic>
      <p:pic>
        <p:nvPicPr>
          <p:cNvPr id="5" name="Picture 3" descr="C:\Users\joj\AppData\Local\Microsoft\Windows\Temporary Internet Files\Content.IE5\9WQI3KI5\MC900432586[1]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60478" flipH="1">
            <a:off x="5020403" y="2645844"/>
            <a:ext cx="166600" cy="166600"/>
          </a:xfrm>
          <a:prstGeom prst="rect">
            <a:avLst/>
          </a:prstGeom>
          <a:noFill/>
        </p:spPr>
      </p:pic>
      <p:pic>
        <p:nvPicPr>
          <p:cNvPr id="6" name="Picture 3" descr="C:\Users\joj\AppData\Local\Microsoft\Windows\Temporary Internet Files\Content.IE5\9WQI3KI5\MC900432586[1]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26298">
            <a:off x="7784049" y="3032233"/>
            <a:ext cx="372024" cy="372024"/>
          </a:xfrm>
          <a:prstGeom prst="rect">
            <a:avLst/>
          </a:prstGeom>
          <a:noFill/>
        </p:spPr>
      </p:pic>
      <p:pic>
        <p:nvPicPr>
          <p:cNvPr id="7" name="Picture 3" descr="C:\Users\joj\AppData\Local\Microsoft\Windows\Temporary Internet Files\Content.IE5\9WQI3KI5\MC900432586[1]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26298">
            <a:off x="5348618" y="2679156"/>
            <a:ext cx="136112" cy="136112"/>
          </a:xfrm>
          <a:prstGeom prst="rect">
            <a:avLst/>
          </a:prstGeom>
          <a:noFill/>
        </p:spPr>
      </p:pic>
      <p:pic>
        <p:nvPicPr>
          <p:cNvPr id="8" name="Picture 3" descr="C:\Users\joj\AppData\Local\Microsoft\Windows\Temporary Internet Files\Content.IE5\9WQI3KI5\MC900432586[1]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26298" flipH="1">
            <a:off x="4709005" y="2881377"/>
            <a:ext cx="211627" cy="211627"/>
          </a:xfrm>
          <a:prstGeom prst="rect">
            <a:avLst/>
          </a:prstGeom>
          <a:noFill/>
        </p:spPr>
      </p:pic>
      <p:pic>
        <p:nvPicPr>
          <p:cNvPr id="9" name="Picture 3" descr="C:\Users\joj\AppData\Local\Microsoft\Windows\Temporary Internet Files\Content.IE5\9WQI3KI5\MC900432586[1]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26298" flipV="1">
            <a:off x="5097064" y="2772868"/>
            <a:ext cx="141891" cy="141891"/>
          </a:xfrm>
          <a:prstGeom prst="rect">
            <a:avLst/>
          </a:prstGeom>
          <a:noFill/>
        </p:spPr>
      </p:pic>
      <p:pic>
        <p:nvPicPr>
          <p:cNvPr id="10" name="Picture 3" descr="C:\Users\joj\AppData\Local\Microsoft\Windows\Temporary Internet Files\Content.IE5\9WQI3KI5\MC900432586[1]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26298">
            <a:off x="5462918" y="2662214"/>
            <a:ext cx="136112" cy="136112"/>
          </a:xfrm>
          <a:prstGeom prst="rect">
            <a:avLst/>
          </a:prstGeom>
          <a:noFill/>
        </p:spPr>
      </p:pic>
      <p:pic>
        <p:nvPicPr>
          <p:cNvPr id="11" name="Picture 3" descr="C:\Users\joj\AppData\Local\Microsoft\Windows\Temporary Internet Files\Content.IE5\9WQI3KI5\MC900432586[1]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26298">
            <a:off x="3512055" y="4235425"/>
            <a:ext cx="236093" cy="236093"/>
          </a:xfrm>
          <a:prstGeom prst="rect">
            <a:avLst/>
          </a:prstGeom>
          <a:noFill/>
        </p:spPr>
      </p:pic>
      <p:pic>
        <p:nvPicPr>
          <p:cNvPr id="12" name="Picture 3" descr="C:\Users\joj\AppData\Local\Microsoft\Windows\Temporary Internet Files\Content.IE5\9WQI3KI5\MC900432586[1]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26298">
            <a:off x="8581362" y="4656450"/>
            <a:ext cx="400711" cy="400711"/>
          </a:xfrm>
          <a:prstGeom prst="rect">
            <a:avLst/>
          </a:prstGeom>
          <a:noFill/>
        </p:spPr>
      </p:pic>
      <p:pic>
        <p:nvPicPr>
          <p:cNvPr id="13" name="Picture 3" descr="C:\Users\joj\AppData\Local\Microsoft\Windows\Temporary Internet Files\Content.IE5\9WQI3KI5\MC900432586[1]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26298">
            <a:off x="7016265" y="3746243"/>
            <a:ext cx="236093" cy="236093"/>
          </a:xfrm>
          <a:prstGeom prst="rect">
            <a:avLst/>
          </a:prstGeom>
          <a:noFill/>
        </p:spPr>
      </p:pic>
      <p:pic>
        <p:nvPicPr>
          <p:cNvPr id="14" name="Picture 3" descr="C:\Users\joj\AppData\Local\Microsoft\Windows\Temporary Internet Files\Content.IE5\9WQI3KI5\MC900432586[1]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26298">
            <a:off x="5259592" y="2882635"/>
            <a:ext cx="155644" cy="155644"/>
          </a:xfrm>
          <a:prstGeom prst="rect">
            <a:avLst/>
          </a:prstGeom>
          <a:noFill/>
        </p:spPr>
      </p:pic>
      <p:grpSp>
        <p:nvGrpSpPr>
          <p:cNvPr id="15" name="Gruppieren 4"/>
          <p:cNvGrpSpPr/>
          <p:nvPr/>
        </p:nvGrpSpPr>
        <p:grpSpPr>
          <a:xfrm>
            <a:off x="208510" y="3726809"/>
            <a:ext cx="2943997" cy="2830983"/>
            <a:chOff x="-87783" y="4001770"/>
            <a:chExt cx="2943997" cy="2830983"/>
          </a:xfrm>
        </p:grpSpPr>
        <p:pic>
          <p:nvPicPr>
            <p:cNvPr id="16" name="Picture 3" descr="C:\Users\joj\AppData\Local\Microsoft\Windows\Temporary Internet Files\Content.IE5\M6X0E2DY\MC900433838[1].pn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7783" y="4001770"/>
              <a:ext cx="2830983" cy="283098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feld 1"/>
            <p:cNvSpPr txBox="1"/>
            <p:nvPr/>
          </p:nvSpPr>
          <p:spPr>
            <a:xfrm>
              <a:off x="393483" y="4506910"/>
              <a:ext cx="1802956" cy="1042199"/>
            </a:xfrm>
            <a:prstGeom prst="rect">
              <a:avLst/>
            </a:prstGeom>
            <a:ln algn="ctr"/>
          </p:spPr>
          <p:txBody>
            <a:bodyPr wrap="square" lIns="36000" tIns="36000" rIns="36000" bIns="36000" rtlCol="0" anchor="t"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itchFamily="34" charset="0"/>
                  <a:ea typeface="+mj-ea"/>
                  <a:cs typeface="Calibri" pitchFamily="34" charset="0"/>
                </a:rPr>
                <a:t>2011/12</a:t>
              </a:r>
              <a:endParaRPr lang="de-CH" sz="1050" b="1" kern="0" dirty="0">
                <a:latin typeface="Calibri" pitchFamily="34" charset="0"/>
                <a:ea typeface="+mj-ea"/>
                <a:cs typeface="Calibri" pitchFamily="34" charset="0"/>
              </a:endParaRP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CH" sz="1050" kern="0" dirty="0" smtClean="0">
                  <a:latin typeface="Calibri" pitchFamily="34" charset="0"/>
                  <a:ea typeface="+mj-ea"/>
                  <a:cs typeface="Calibri" pitchFamily="34" charset="0"/>
                </a:rPr>
                <a:t>Germany</a:t>
              </a: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105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itchFamily="34" charset="0"/>
                  <a:ea typeface="+mj-ea"/>
                  <a:cs typeface="Calibri" pitchFamily="34" charset="0"/>
                </a:rPr>
                <a:t>Austria (Salzburg)</a:t>
              </a: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CH" sz="1050" kern="0" dirty="0" smtClean="0">
                  <a:latin typeface="Calibri" pitchFamily="34" charset="0"/>
                  <a:ea typeface="+mj-ea"/>
                  <a:cs typeface="Calibri" pitchFamily="34" charset="0"/>
                </a:rPr>
                <a:t>Netherlands</a:t>
              </a: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CH" sz="1050" kern="0" dirty="0" smtClean="0">
                  <a:latin typeface="Calibri" pitchFamily="34" charset="0"/>
                  <a:ea typeface="+mj-ea"/>
                  <a:cs typeface="Calibri" pitchFamily="34" charset="0"/>
                </a:rPr>
                <a:t>USA California</a:t>
              </a: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105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endParaRPr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390281" y="5359153"/>
              <a:ext cx="1802956" cy="1203782"/>
            </a:xfrm>
            <a:prstGeom prst="rect">
              <a:avLst/>
            </a:prstGeom>
            <a:ln algn="ctr"/>
          </p:spPr>
          <p:txBody>
            <a:bodyPr wrap="square" lIns="36000" tIns="36000" rIns="36000" bIns="36000" rtlCol="0" anchor="t"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itchFamily="34" charset="0"/>
                  <a:ea typeface="+mj-ea"/>
                  <a:cs typeface="Calibri" pitchFamily="34" charset="0"/>
                </a:rPr>
                <a:t>2012/13</a:t>
              </a:r>
              <a:endParaRPr lang="de-CH" sz="1050" b="1" kern="0" dirty="0">
                <a:latin typeface="Calibri" pitchFamily="34" charset="0"/>
                <a:ea typeface="+mj-ea"/>
                <a:cs typeface="Calibri" pitchFamily="34" charset="0"/>
              </a:endParaRP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CH" sz="1050" kern="0" dirty="0" smtClean="0">
                  <a:latin typeface="Calibri" pitchFamily="34" charset="0"/>
                  <a:ea typeface="+mj-ea"/>
                  <a:cs typeface="Calibri" pitchFamily="34" charset="0"/>
                </a:rPr>
                <a:t>Poland</a:t>
              </a: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CH" sz="1050" kern="0" dirty="0" smtClean="0">
                  <a:latin typeface="Calibri" pitchFamily="34" charset="0"/>
                  <a:ea typeface="+mj-ea"/>
                  <a:cs typeface="Calibri" pitchFamily="34" charset="0"/>
                </a:rPr>
                <a:t>Spain</a:t>
              </a:r>
              <a:endParaRPr kumimoji="0" lang="de-CH" sz="105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endParaRP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CH" sz="1050" kern="0" noProof="0" dirty="0" smtClean="0">
                  <a:latin typeface="Calibri" pitchFamily="34" charset="0"/>
                  <a:ea typeface="+mj-ea"/>
                  <a:cs typeface="Calibri" pitchFamily="34" charset="0"/>
                </a:rPr>
                <a:t>WeißRussia</a:t>
              </a: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1050" b="1" i="0" u="none" strike="noStrike" kern="0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itchFamily="34" charset="0"/>
                  <a:ea typeface="+mj-ea"/>
                  <a:cs typeface="Calibri" pitchFamily="34" charset="0"/>
                </a:rPr>
                <a:t>Australia (Adelaide)</a:t>
              </a: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CH" sz="1050" kern="0" noProof="0" dirty="0" smtClean="0">
                  <a:latin typeface="Calibri" pitchFamily="34" charset="0"/>
                  <a:ea typeface="+mj-ea"/>
                  <a:cs typeface="Calibri" pitchFamily="34" charset="0"/>
                </a:rPr>
                <a:t>Switzerland</a:t>
              </a: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1050" b="1" i="0" u="none" strike="noStrike" kern="0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itchFamily="34" charset="0"/>
                  <a:ea typeface="+mj-ea"/>
                  <a:cs typeface="Calibri" pitchFamily="34" charset="0"/>
                </a:rPr>
                <a:t>Vietnam</a:t>
              </a:r>
              <a:endParaRPr kumimoji="0" lang="de-CH" sz="105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endParaRPr>
            </a:p>
          </p:txBody>
        </p:sp>
        <p:sp>
          <p:nvSpPr>
            <p:cNvPr id="19" name="Textfeld 19"/>
            <p:cNvSpPr txBox="1"/>
            <p:nvPr/>
          </p:nvSpPr>
          <p:spPr>
            <a:xfrm>
              <a:off x="1617409" y="4923401"/>
              <a:ext cx="1238805" cy="1526947"/>
            </a:xfrm>
            <a:prstGeom prst="rect">
              <a:avLst/>
            </a:prstGeom>
            <a:ln algn="ctr"/>
          </p:spPr>
          <p:txBody>
            <a:bodyPr wrap="square" lIns="36000" tIns="36000" rIns="36000" bIns="36000" rtlCol="0" anchor="t"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105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itchFamily="34" charset="0"/>
                  <a:ea typeface="+mj-ea"/>
                  <a:cs typeface="Calibri" pitchFamily="34" charset="0"/>
                </a:rPr>
                <a:t>2013/14</a:t>
              </a:r>
              <a:endParaRPr lang="de-CH" sz="1050" b="1" kern="0" dirty="0">
                <a:latin typeface="Calibri" pitchFamily="34" charset="0"/>
                <a:ea typeface="+mj-ea"/>
                <a:cs typeface="Calibri" pitchFamily="34" charset="0"/>
              </a:endParaRP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CH" sz="1050" b="1" kern="0" dirty="0" smtClean="0">
                  <a:latin typeface="Calibri" pitchFamily="34" charset="0"/>
                  <a:ea typeface="+mj-ea"/>
                  <a:cs typeface="Calibri" pitchFamily="34" charset="0"/>
                </a:rPr>
                <a:t>Australia</a:t>
              </a: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CH" sz="1050" b="1" kern="0" dirty="0" smtClean="0">
                  <a:latin typeface="Calibri" pitchFamily="34" charset="0"/>
                  <a:ea typeface="+mj-ea"/>
                  <a:cs typeface="Calibri" pitchFamily="34" charset="0"/>
                </a:rPr>
                <a:t>China</a:t>
              </a: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CH" sz="1050" kern="0" dirty="0" smtClean="0">
                  <a:latin typeface="Calibri" pitchFamily="34" charset="0"/>
                  <a:ea typeface="+mj-ea"/>
                  <a:cs typeface="Calibri" pitchFamily="34" charset="0"/>
                </a:rPr>
                <a:t>Brasil</a:t>
              </a: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CH" sz="1050" kern="0" dirty="0" smtClean="0">
                  <a:latin typeface="Calibri" pitchFamily="34" charset="0"/>
                  <a:ea typeface="+mj-ea"/>
                  <a:cs typeface="Calibri" pitchFamily="34" charset="0"/>
                </a:rPr>
                <a:t>Italy</a:t>
              </a: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CH" sz="1050" kern="0" dirty="0" smtClean="0">
                  <a:latin typeface="Calibri" pitchFamily="34" charset="0"/>
                  <a:ea typeface="+mj-ea"/>
                  <a:cs typeface="Calibri" pitchFamily="34" charset="0"/>
                </a:rPr>
                <a:t>Sri Lanka</a:t>
              </a: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CH" sz="1050" b="1" kern="0" dirty="0" smtClean="0">
                  <a:latin typeface="Calibri" pitchFamily="34" charset="0"/>
                  <a:ea typeface="+mj-ea"/>
                  <a:cs typeface="Calibri" pitchFamily="34" charset="0"/>
                </a:rPr>
                <a:t>Argentina</a:t>
              </a: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CH" sz="1050" b="1" kern="0" dirty="0" smtClean="0">
                  <a:latin typeface="Calibri" pitchFamily="34" charset="0"/>
                  <a:ea typeface="+mj-ea"/>
                  <a:cs typeface="Calibri" pitchFamily="34" charset="0"/>
                </a:rPr>
                <a:t>Japan</a:t>
              </a: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105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endParaRPr>
            </a:p>
          </p:txBody>
        </p:sp>
      </p:grpSp>
      <p:pic>
        <p:nvPicPr>
          <p:cNvPr id="20" name="Picture 3" descr="C:\Users\joj\AppData\Local\Microsoft\Windows\Temporary Internet Files\Content.IE5\9WQI3KI5\MC900432586[1].pn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26298">
            <a:off x="8437559" y="2913257"/>
            <a:ext cx="323894" cy="323894"/>
          </a:xfrm>
          <a:prstGeom prst="rect">
            <a:avLst/>
          </a:prstGeom>
          <a:noFill/>
        </p:spPr>
      </p:pic>
      <p:pic>
        <p:nvPicPr>
          <p:cNvPr id="21" name="Picture 3" descr="C:\Users\joj\AppData\Local\Microsoft\Windows\Temporary Internet Files\Content.IE5\9WQI3KI5\MC900432586[1]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26298">
            <a:off x="3187439" y="4645538"/>
            <a:ext cx="424354" cy="424354"/>
          </a:xfrm>
          <a:prstGeom prst="rect">
            <a:avLst/>
          </a:prstGeom>
          <a:noFill/>
        </p:spPr>
      </p:pic>
      <p:pic>
        <p:nvPicPr>
          <p:cNvPr id="22" name="Picture 3" descr="C:\Users\joj\AppData\Local\Microsoft\Windows\Temporary Internet Files\Content.IE5\9WQI3KI5\MC900432586[1].pn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26298">
            <a:off x="7649410" y="3282884"/>
            <a:ext cx="406548" cy="406548"/>
          </a:xfrm>
          <a:prstGeom prst="rect">
            <a:avLst/>
          </a:prstGeom>
          <a:noFill/>
        </p:spPr>
      </p:pic>
      <p:pic>
        <p:nvPicPr>
          <p:cNvPr id="24" name="Picture 3" descr="C:\Users\joj\AppData\Local\Microsoft\Windows\Temporary Internet Files\Content.IE5\9WQI3KI5\MC900432586[1]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26298">
            <a:off x="1658176" y="2745910"/>
            <a:ext cx="236093" cy="236093"/>
          </a:xfrm>
          <a:prstGeom prst="rect">
            <a:avLst/>
          </a:prstGeom>
          <a:noFill/>
        </p:spPr>
      </p:pic>
      <p:grpSp>
        <p:nvGrpSpPr>
          <p:cNvPr id="27" name="Group 26"/>
          <p:cNvGrpSpPr/>
          <p:nvPr/>
        </p:nvGrpSpPr>
        <p:grpSpPr>
          <a:xfrm>
            <a:off x="7715866" y="4470404"/>
            <a:ext cx="1448657" cy="885212"/>
            <a:chOff x="7715866" y="4470404"/>
            <a:chExt cx="1448657" cy="885212"/>
          </a:xfrm>
        </p:grpSpPr>
        <p:sp>
          <p:nvSpPr>
            <p:cNvPr id="25" name="Explosion 1 24"/>
            <p:cNvSpPr/>
            <p:nvPr/>
          </p:nvSpPr>
          <p:spPr bwMode="auto">
            <a:xfrm>
              <a:off x="8311768" y="4470404"/>
              <a:ext cx="852755" cy="783196"/>
            </a:xfrm>
            <a:prstGeom prst="irregularSeal1">
              <a:avLst/>
            </a:prstGeom>
            <a:noFill/>
            <a:ln w="285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46800" rIns="36000" bIns="4680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</a:pPr>
              <a:endParaRPr lang="en-AU" sz="1200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715866" y="5036692"/>
              <a:ext cx="1006997" cy="318924"/>
            </a:xfrm>
            <a:prstGeom prst="rect">
              <a:avLst/>
            </a:prstGeom>
            <a:ln algn="ctr"/>
          </p:spPr>
          <p:txBody>
            <a:bodyPr wrap="square" lIns="36000" tIns="36000" rIns="36000" bIns="36000" rtlCol="0" anchor="t"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AU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j-ea"/>
                  <a:cs typeface="+mj-cs"/>
                </a:rPr>
                <a:t>Adelaide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582310" y="4010511"/>
            <a:ext cx="1910968" cy="1527263"/>
            <a:chOff x="7582310" y="4010511"/>
            <a:chExt cx="1910968" cy="1527263"/>
          </a:xfrm>
        </p:grpSpPr>
        <p:pic>
          <p:nvPicPr>
            <p:cNvPr id="23" name="Picture 3" descr="C:\Users\joj\AppData\Local\Microsoft\Windows\Temporary Internet Files\Content.IE5\9WQI3KI5\MC900432586[1].png"/>
            <p:cNvPicPr>
              <a:picLocks noChangeAspect="1" noChangeArrowheads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26298">
              <a:off x="8447340" y="4324174"/>
              <a:ext cx="442735" cy="442735"/>
            </a:xfrm>
            <a:prstGeom prst="rect">
              <a:avLst/>
            </a:prstGeom>
            <a:noFill/>
          </p:spPr>
        </p:pic>
        <p:sp>
          <p:nvSpPr>
            <p:cNvPr id="28" name="Explosion 1 27"/>
            <p:cNvSpPr/>
            <p:nvPr/>
          </p:nvSpPr>
          <p:spPr bwMode="auto">
            <a:xfrm>
              <a:off x="7582310" y="4010511"/>
              <a:ext cx="1910968" cy="1527263"/>
            </a:xfrm>
            <a:prstGeom prst="irregularSeal1">
              <a:avLst/>
            </a:prstGeom>
            <a:noFill/>
            <a:ln w="285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46800" rIns="36000" bIns="4680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</a:pPr>
              <a:endParaRPr lang="en-AU" sz="1200" b="1" dirty="0" smtClean="0">
                <a:solidFill>
                  <a:schemeClr val="bg1"/>
                </a:solidFill>
              </a:endParaRPr>
            </a:p>
          </p:txBody>
        </p:sp>
      </p:grpSp>
      <p:pic>
        <p:nvPicPr>
          <p:cNvPr id="1026" name="Picture 2" descr="\\UOFA\USERS$\users1\a1158141\Desktop\col_horz_sch_bus.jpg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6755660" y="6111528"/>
            <a:ext cx="2862072" cy="618744"/>
          </a:xfrm>
          <a:prstGeom prst="rect">
            <a:avLst/>
          </a:prstGeom>
          <a:noFill/>
        </p:spPr>
      </p:pic>
      <p:sp>
        <p:nvSpPr>
          <p:cNvPr id="31" name="Rectangle 30"/>
          <p:cNvSpPr/>
          <p:nvPr/>
        </p:nvSpPr>
        <p:spPr bwMode="auto">
          <a:xfrm>
            <a:off x="0" y="0"/>
            <a:ext cx="9906000" cy="498764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0" y="403768"/>
            <a:ext cx="9906000" cy="249381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8336735" y="11875"/>
            <a:ext cx="1584325" cy="39687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3" descr="World Map w"/>
          <p:cNvPicPr>
            <a:picLocks noChangeAspect="1" noChangeArrowheads="1"/>
          </p:cNvPicPr>
          <p:nvPr/>
        </p:nvPicPr>
        <p:blipFill>
          <a:blip r:embed="rId2" cstate="print">
            <a:lum bright="52000" contrast="-66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1420813"/>
            <a:ext cx="8848725" cy="4151312"/>
          </a:xfrm>
          <a:prstGeom prst="rect">
            <a:avLst/>
          </a:prstGeom>
          <a:solidFill>
            <a:srgbClr val="FFF2E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4"/>
          <p:cNvSpPr>
            <a:spLocks noChangeArrowheads="1"/>
          </p:cNvSpPr>
          <p:nvPr/>
        </p:nvSpPr>
        <p:spPr bwMode="auto">
          <a:xfrm>
            <a:off x="1318151" y="1823413"/>
            <a:ext cx="2039999" cy="704850"/>
          </a:xfrm>
          <a:prstGeom prst="rect">
            <a:avLst/>
          </a:prstGeom>
          <a:solidFill>
            <a:srgbClr val="A50021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1800" b="1" dirty="0">
                <a:solidFill>
                  <a:schemeClr val="bg1"/>
                </a:solidFill>
              </a:rPr>
              <a:t>Technological</a:t>
            </a:r>
          </a:p>
          <a:p>
            <a:pPr algn="ctr"/>
            <a:r>
              <a:rPr lang="en-GB" sz="1800" b="1" dirty="0">
                <a:solidFill>
                  <a:schemeClr val="bg1"/>
                </a:solidFill>
              </a:rPr>
              <a:t>developments</a:t>
            </a:r>
          </a:p>
        </p:txBody>
      </p:sp>
      <p:sp>
        <p:nvSpPr>
          <p:cNvPr id="26" name="Rectangle 5"/>
          <p:cNvSpPr>
            <a:spLocks noChangeArrowheads="1"/>
          </p:cNvSpPr>
          <p:nvPr/>
        </p:nvSpPr>
        <p:spPr bwMode="auto">
          <a:xfrm>
            <a:off x="6088794" y="1825250"/>
            <a:ext cx="2390189" cy="704850"/>
          </a:xfrm>
          <a:prstGeom prst="rect">
            <a:avLst/>
          </a:prstGeom>
          <a:solidFill>
            <a:srgbClr val="A50021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1800" b="1" dirty="0">
                <a:solidFill>
                  <a:schemeClr val="bg1"/>
                </a:solidFill>
              </a:rPr>
              <a:t>Global Information Exchange</a:t>
            </a:r>
          </a:p>
        </p:txBody>
      </p:sp>
      <p:sp>
        <p:nvSpPr>
          <p:cNvPr id="27" name="Rectangle 6"/>
          <p:cNvSpPr>
            <a:spLocks noChangeArrowheads="1"/>
          </p:cNvSpPr>
          <p:nvPr/>
        </p:nvSpPr>
        <p:spPr bwMode="auto">
          <a:xfrm>
            <a:off x="3763278" y="1302787"/>
            <a:ext cx="1962022" cy="748264"/>
          </a:xfrm>
          <a:prstGeom prst="rect">
            <a:avLst/>
          </a:prstGeom>
          <a:solidFill>
            <a:srgbClr val="A50021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1800" b="1" dirty="0">
                <a:solidFill>
                  <a:schemeClr val="bg1"/>
                </a:solidFill>
              </a:rPr>
              <a:t>Increasing Competition</a:t>
            </a:r>
          </a:p>
        </p:txBody>
      </p: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1466850" y="3440113"/>
            <a:ext cx="1841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000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000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000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000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29" name="Rectangle 8"/>
          <p:cNvSpPr>
            <a:spLocks noChangeArrowheads="1"/>
          </p:cNvSpPr>
          <p:nvPr/>
        </p:nvSpPr>
        <p:spPr bwMode="auto">
          <a:xfrm>
            <a:off x="311979" y="3132936"/>
            <a:ext cx="2162559" cy="957677"/>
          </a:xfrm>
          <a:prstGeom prst="rect">
            <a:avLst/>
          </a:prstGeom>
          <a:solidFill>
            <a:srgbClr val="A50021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1800" b="1" dirty="0">
                <a:solidFill>
                  <a:schemeClr val="bg1"/>
                </a:solidFill>
              </a:rPr>
              <a:t>Climate and Environmental changes</a:t>
            </a:r>
          </a:p>
        </p:txBody>
      </p:sp>
      <p:sp>
        <p:nvSpPr>
          <p:cNvPr id="30" name="Rectangle 9"/>
          <p:cNvSpPr>
            <a:spLocks noChangeArrowheads="1"/>
          </p:cNvSpPr>
          <p:nvPr/>
        </p:nvSpPr>
        <p:spPr bwMode="auto">
          <a:xfrm>
            <a:off x="3478825" y="4994311"/>
            <a:ext cx="2470703" cy="663989"/>
          </a:xfrm>
          <a:prstGeom prst="rect">
            <a:avLst/>
          </a:prstGeom>
          <a:solidFill>
            <a:srgbClr val="A50021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1800" b="1" dirty="0" smtClean="0">
                <a:solidFill>
                  <a:schemeClr val="bg1"/>
                </a:solidFill>
              </a:rPr>
              <a:t>Disruption of </a:t>
            </a:r>
            <a:r>
              <a:rPr lang="en-GB" sz="1800" b="1" dirty="0">
                <a:solidFill>
                  <a:schemeClr val="bg1"/>
                </a:solidFill>
              </a:rPr>
              <a:t>the Value Chain</a:t>
            </a:r>
          </a:p>
        </p:txBody>
      </p:sp>
      <p:sp>
        <p:nvSpPr>
          <p:cNvPr id="31" name="Rectangle 10"/>
          <p:cNvSpPr>
            <a:spLocks noChangeArrowheads="1"/>
          </p:cNvSpPr>
          <p:nvPr/>
        </p:nvSpPr>
        <p:spPr bwMode="auto">
          <a:xfrm>
            <a:off x="6864179" y="3157774"/>
            <a:ext cx="2769072" cy="755926"/>
          </a:xfrm>
          <a:prstGeom prst="rect">
            <a:avLst/>
          </a:prstGeom>
          <a:solidFill>
            <a:srgbClr val="A50021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1800" b="1" dirty="0">
                <a:solidFill>
                  <a:schemeClr val="bg1"/>
                </a:solidFill>
              </a:rPr>
              <a:t>Social &amp; Political </a:t>
            </a:r>
          </a:p>
          <a:p>
            <a:pPr algn="ctr"/>
            <a:r>
              <a:rPr lang="en-GB" sz="1800" b="1" dirty="0">
                <a:solidFill>
                  <a:schemeClr val="bg1"/>
                </a:solidFill>
              </a:rPr>
              <a:t>Developments</a:t>
            </a:r>
          </a:p>
        </p:txBody>
      </p:sp>
      <p:sp>
        <p:nvSpPr>
          <p:cNvPr id="32" name="Rectangle 11"/>
          <p:cNvSpPr>
            <a:spLocks noChangeArrowheads="1"/>
          </p:cNvSpPr>
          <p:nvPr/>
        </p:nvSpPr>
        <p:spPr bwMode="auto">
          <a:xfrm>
            <a:off x="6153443" y="4649593"/>
            <a:ext cx="2610547" cy="717620"/>
          </a:xfrm>
          <a:prstGeom prst="rect">
            <a:avLst/>
          </a:prstGeom>
          <a:solidFill>
            <a:srgbClr val="A50021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1800" b="1" dirty="0">
                <a:solidFill>
                  <a:schemeClr val="bg1"/>
                </a:solidFill>
              </a:rPr>
              <a:t>Differentiation of </a:t>
            </a:r>
          </a:p>
          <a:p>
            <a:pPr algn="ctr"/>
            <a:r>
              <a:rPr lang="en-GB" sz="1800" b="1" dirty="0">
                <a:solidFill>
                  <a:schemeClr val="bg1"/>
                </a:solidFill>
              </a:rPr>
              <a:t>Customer Needs</a:t>
            </a:r>
          </a:p>
        </p:txBody>
      </p:sp>
      <p:sp>
        <p:nvSpPr>
          <p:cNvPr id="33" name="Oval 13"/>
          <p:cNvSpPr>
            <a:spLocks noChangeArrowheads="1"/>
          </p:cNvSpPr>
          <p:nvPr/>
        </p:nvSpPr>
        <p:spPr bwMode="auto">
          <a:xfrm>
            <a:off x="3124200" y="2859088"/>
            <a:ext cx="3092450" cy="1455737"/>
          </a:xfrm>
          <a:prstGeom prst="ellipse">
            <a:avLst/>
          </a:prstGeom>
          <a:solidFill>
            <a:schemeClr val="bg1"/>
          </a:solidFill>
          <a:ln w="28575">
            <a:solidFill>
              <a:srgbClr val="A5002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4" name="Text Box 14"/>
          <p:cNvSpPr txBox="1">
            <a:spLocks noChangeArrowheads="1"/>
          </p:cNvSpPr>
          <p:nvPr/>
        </p:nvSpPr>
        <p:spPr bwMode="auto">
          <a:xfrm>
            <a:off x="3194050" y="3089275"/>
            <a:ext cx="309245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000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000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000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000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GB" sz="2800" b="1" dirty="0">
                <a:solidFill>
                  <a:srgbClr val="A50021"/>
                </a:solidFill>
                <a:latin typeface="Arial Black" pitchFamily="34" charset="0"/>
              </a:rPr>
              <a:t>Complexity </a:t>
            </a:r>
            <a:br>
              <a:rPr lang="en-GB" sz="2800" b="1" dirty="0">
                <a:solidFill>
                  <a:srgbClr val="A50021"/>
                </a:solidFill>
                <a:latin typeface="Arial Black" pitchFamily="34" charset="0"/>
              </a:rPr>
            </a:br>
            <a:r>
              <a:rPr lang="en-GB" sz="2800" b="1" dirty="0">
                <a:solidFill>
                  <a:srgbClr val="A50021"/>
                </a:solidFill>
                <a:latin typeface="Arial Black" pitchFamily="34" charset="0"/>
              </a:rPr>
              <a:t>and Dynamics</a:t>
            </a:r>
          </a:p>
        </p:txBody>
      </p:sp>
      <p:sp>
        <p:nvSpPr>
          <p:cNvPr id="35" name="Rectangle 15"/>
          <p:cNvSpPr>
            <a:spLocks noChangeArrowheads="1"/>
          </p:cNvSpPr>
          <p:nvPr/>
        </p:nvSpPr>
        <p:spPr bwMode="auto">
          <a:xfrm>
            <a:off x="861247" y="4643661"/>
            <a:ext cx="2452954" cy="663989"/>
          </a:xfrm>
          <a:prstGeom prst="rect">
            <a:avLst/>
          </a:prstGeom>
          <a:solidFill>
            <a:srgbClr val="A50021"/>
          </a:solidFill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1800" b="1" dirty="0">
                <a:solidFill>
                  <a:schemeClr val="bg1"/>
                </a:solidFill>
              </a:rPr>
              <a:t>International Division of </a:t>
            </a:r>
            <a:r>
              <a:rPr lang="en-GB" sz="1800" b="1" dirty="0" smtClean="0">
                <a:solidFill>
                  <a:schemeClr val="bg1"/>
                </a:solidFill>
              </a:rPr>
              <a:t>Labour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36" name="AutoShape 18"/>
          <p:cNvSpPr>
            <a:spLocks noChangeArrowheads="1"/>
          </p:cNvSpPr>
          <p:nvPr/>
        </p:nvSpPr>
        <p:spPr bwMode="auto">
          <a:xfrm rot="2498106">
            <a:off x="2944813" y="2559050"/>
            <a:ext cx="696912" cy="311150"/>
          </a:xfrm>
          <a:prstGeom prst="rightArrow">
            <a:avLst>
              <a:gd name="adj1" fmla="val 50000"/>
              <a:gd name="adj2" fmla="val 51598"/>
            </a:avLst>
          </a:prstGeom>
          <a:solidFill>
            <a:srgbClr val="A5002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7" name="AutoShape 19"/>
          <p:cNvSpPr>
            <a:spLocks noChangeArrowheads="1"/>
          </p:cNvSpPr>
          <p:nvPr/>
        </p:nvSpPr>
        <p:spPr bwMode="auto">
          <a:xfrm rot="16200000">
            <a:off x="4467163" y="4557713"/>
            <a:ext cx="496887" cy="338137"/>
          </a:xfrm>
          <a:prstGeom prst="rightArrow">
            <a:avLst>
              <a:gd name="adj1" fmla="val 50000"/>
              <a:gd name="adj2" fmla="val 39867"/>
            </a:avLst>
          </a:prstGeom>
          <a:solidFill>
            <a:srgbClr val="A5002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8" name="AutoShape 20"/>
          <p:cNvSpPr>
            <a:spLocks noChangeArrowheads="1"/>
          </p:cNvSpPr>
          <p:nvPr/>
        </p:nvSpPr>
        <p:spPr bwMode="auto">
          <a:xfrm rot="10800000">
            <a:off x="6345238" y="3406775"/>
            <a:ext cx="696912" cy="311150"/>
          </a:xfrm>
          <a:prstGeom prst="rightArrow">
            <a:avLst>
              <a:gd name="adj1" fmla="val 50000"/>
              <a:gd name="adj2" fmla="val 51598"/>
            </a:avLst>
          </a:prstGeom>
          <a:solidFill>
            <a:srgbClr val="A5002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9" name="AutoShape 21"/>
          <p:cNvSpPr>
            <a:spLocks noChangeArrowheads="1"/>
          </p:cNvSpPr>
          <p:nvPr/>
        </p:nvSpPr>
        <p:spPr bwMode="auto">
          <a:xfrm rot="8358672">
            <a:off x="5768975" y="2559050"/>
            <a:ext cx="696913" cy="311150"/>
          </a:xfrm>
          <a:prstGeom prst="rightArrow">
            <a:avLst>
              <a:gd name="adj1" fmla="val 50000"/>
              <a:gd name="adj2" fmla="val 51598"/>
            </a:avLst>
          </a:prstGeom>
          <a:solidFill>
            <a:srgbClr val="A5002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0" name="AutoShape 22"/>
          <p:cNvSpPr>
            <a:spLocks noChangeArrowheads="1"/>
          </p:cNvSpPr>
          <p:nvPr/>
        </p:nvSpPr>
        <p:spPr bwMode="auto">
          <a:xfrm rot="5400000">
            <a:off x="4375946" y="2197895"/>
            <a:ext cx="631822" cy="338137"/>
          </a:xfrm>
          <a:prstGeom prst="rightArrow">
            <a:avLst>
              <a:gd name="adj1" fmla="val 50000"/>
              <a:gd name="adj2" fmla="val 39746"/>
            </a:avLst>
          </a:prstGeom>
          <a:solidFill>
            <a:srgbClr val="A5002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1" name="AutoShape 23"/>
          <p:cNvSpPr>
            <a:spLocks noChangeArrowheads="1"/>
          </p:cNvSpPr>
          <p:nvPr/>
        </p:nvSpPr>
        <p:spPr bwMode="auto">
          <a:xfrm rot="19258401">
            <a:off x="2927350" y="4384675"/>
            <a:ext cx="696913" cy="311150"/>
          </a:xfrm>
          <a:prstGeom prst="rightArrow">
            <a:avLst>
              <a:gd name="adj1" fmla="val 50000"/>
              <a:gd name="adj2" fmla="val 51598"/>
            </a:avLst>
          </a:prstGeom>
          <a:solidFill>
            <a:srgbClr val="A5002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2" name="AutoShape 24"/>
          <p:cNvSpPr>
            <a:spLocks noChangeArrowheads="1"/>
          </p:cNvSpPr>
          <p:nvPr/>
        </p:nvSpPr>
        <p:spPr bwMode="auto">
          <a:xfrm>
            <a:off x="2332038" y="3476625"/>
            <a:ext cx="696912" cy="311150"/>
          </a:xfrm>
          <a:prstGeom prst="rightArrow">
            <a:avLst>
              <a:gd name="adj1" fmla="val 50000"/>
              <a:gd name="adj2" fmla="val 51598"/>
            </a:avLst>
          </a:prstGeom>
          <a:solidFill>
            <a:srgbClr val="A5002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3" name="AutoShape 25"/>
          <p:cNvSpPr>
            <a:spLocks noChangeArrowheads="1"/>
          </p:cNvSpPr>
          <p:nvPr/>
        </p:nvSpPr>
        <p:spPr bwMode="auto">
          <a:xfrm rot="13438034">
            <a:off x="5851525" y="4357688"/>
            <a:ext cx="696913" cy="312737"/>
          </a:xfrm>
          <a:prstGeom prst="rightArrow">
            <a:avLst>
              <a:gd name="adj1" fmla="val 50000"/>
              <a:gd name="adj2" fmla="val 51336"/>
            </a:avLst>
          </a:prstGeom>
          <a:solidFill>
            <a:srgbClr val="A5002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4" name="Abgerundetes Rechteck 24"/>
          <p:cNvSpPr/>
          <p:nvPr/>
        </p:nvSpPr>
        <p:spPr bwMode="auto">
          <a:xfrm>
            <a:off x="1129499" y="5780088"/>
            <a:ext cx="8243101" cy="649399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ctr">
              <a:defRPr/>
            </a:pPr>
            <a:r>
              <a:rPr lang="en-GB" b="1" dirty="0">
                <a:latin typeface="Arial Black" pitchFamily="34" charset="0"/>
              </a:rPr>
              <a:t>Dealing with Complexity and Coping with Increasing </a:t>
            </a:r>
            <a:r>
              <a:rPr lang="en-GB" b="1" dirty="0" smtClean="0">
                <a:latin typeface="Arial Black" pitchFamily="34" charset="0"/>
              </a:rPr>
              <a:t>Market Dynamics have become major challenges for Managers and Decision Makers</a:t>
            </a:r>
            <a:endParaRPr lang="en-GB" b="1" dirty="0">
              <a:latin typeface="Arial Black" pitchFamily="34" charset="0"/>
            </a:endParaRPr>
          </a:p>
        </p:txBody>
      </p:sp>
      <p:sp>
        <p:nvSpPr>
          <p:cNvPr id="45" name="Rectangle 44"/>
          <p:cNvSpPr/>
          <p:nvPr/>
        </p:nvSpPr>
        <p:spPr bwMode="auto">
          <a:xfrm>
            <a:off x="0" y="0"/>
            <a:ext cx="9906000" cy="498764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sp>
        <p:nvSpPr>
          <p:cNvPr id="46" name="Rectangle 45"/>
          <p:cNvSpPr/>
          <p:nvPr/>
        </p:nvSpPr>
        <p:spPr bwMode="auto">
          <a:xfrm>
            <a:off x="0" y="403768"/>
            <a:ext cx="9906000" cy="249381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1" y="-11875"/>
            <a:ext cx="9917875" cy="418700"/>
            <a:chOff x="1" y="-11875"/>
            <a:chExt cx="9917875" cy="418700"/>
          </a:xfrm>
        </p:grpSpPr>
        <p:pic>
          <p:nvPicPr>
            <p:cNvPr id="48" name="Picture 3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8246426" y="-11875"/>
              <a:ext cx="1671450" cy="418700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  <a:effectLst/>
          </p:spPr>
        </p:pic>
        <p:pic>
          <p:nvPicPr>
            <p:cNvPr id="49" name="Picture 2" descr="\\UOFA\USERS$\users1\a1158141\Desktop\col_horz_sch_bus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1" y="1"/>
              <a:ext cx="1866645" cy="404579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8800" y="1396050"/>
            <a:ext cx="6977063" cy="52324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auto">
          <a:xfrm>
            <a:off x="0" y="0"/>
            <a:ext cx="9906000" cy="498764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0" y="403768"/>
            <a:ext cx="9906000" cy="249381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" y="-11875"/>
            <a:ext cx="9917875" cy="418700"/>
            <a:chOff x="1" y="-11875"/>
            <a:chExt cx="9917875" cy="418700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8246426" y="-11875"/>
              <a:ext cx="1671450" cy="418700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2" descr="\\UOFA\USERS$\users1\a1158141\Desktop\col_horz_sch_bus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1" y="1"/>
              <a:ext cx="1866645" cy="404579"/>
            </a:xfrm>
            <a:prstGeom prst="rect">
              <a:avLst/>
            </a:prstGeom>
            <a:noFill/>
          </p:spPr>
        </p:pic>
      </p:grpSp>
      <p:sp>
        <p:nvSpPr>
          <p:cNvPr id="2" name="Titel 1"/>
          <p:cNvSpPr txBox="1">
            <a:spLocks/>
          </p:cNvSpPr>
          <p:nvPr/>
        </p:nvSpPr>
        <p:spPr>
          <a:xfrm>
            <a:off x="1004135" y="737155"/>
            <a:ext cx="8037916" cy="742020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A Coherent Net Torn Apart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1460654" y="1434299"/>
            <a:ext cx="2933205" cy="2902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0" y="0"/>
            <a:ext cx="9906000" cy="498764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0" y="403768"/>
            <a:ext cx="9906000" cy="249381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56904" y="2529410"/>
            <a:ext cx="8015844" cy="2362561"/>
          </a:xfrm>
          <a:prstGeom prst="rect">
            <a:avLst/>
          </a:prstGeom>
          <a:ln algn="ctr"/>
        </p:spPr>
        <p:txBody>
          <a:bodyPr wrap="square" lIns="36000" tIns="36000" rIns="36000" bIns="36000" rtlCol="0" anchor="t">
            <a:spAutoFit/>
          </a:bodyPr>
          <a:lstStyle/>
          <a:p>
            <a:r>
              <a:rPr lang="en-AU" sz="2400" b="1" dirty="0" smtClean="0">
                <a:solidFill>
                  <a:srgbClr val="AC0000"/>
                </a:solidFill>
              </a:rPr>
              <a:t>Politicians</a:t>
            </a:r>
            <a:r>
              <a:rPr lang="en-AU" sz="2400" b="1" dirty="0" smtClean="0"/>
              <a:t>, </a:t>
            </a:r>
            <a:r>
              <a:rPr lang="en-AU" sz="2400" b="1" dirty="0" smtClean="0">
                <a:solidFill>
                  <a:srgbClr val="AC0000"/>
                </a:solidFill>
              </a:rPr>
              <a:t>business managers </a:t>
            </a:r>
            <a:r>
              <a:rPr lang="en-AU" sz="2400" b="1" dirty="0" smtClean="0"/>
              <a:t>and </a:t>
            </a:r>
            <a:r>
              <a:rPr lang="en-AU" sz="2400" b="1" dirty="0" smtClean="0">
                <a:solidFill>
                  <a:srgbClr val="AC0000"/>
                </a:solidFill>
              </a:rPr>
              <a:t>all members of society </a:t>
            </a:r>
            <a:r>
              <a:rPr lang="en-AU" sz="2400" b="1" dirty="0" smtClean="0"/>
              <a:t>have to make important decisions on a daily basis in the complex web in which business, social issues, finance and economics, environment, politics and culture are all highly interconnected</a:t>
            </a:r>
            <a:endParaRPr lang="en-AU" sz="2400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pic>
        <p:nvPicPr>
          <p:cNvPr id="6" name="Picture 2" descr="\\UOFA\USERS$\users1\a1158141\Desktop\col_horz_sch_bu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3019559" cy="65314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37529" y="1068772"/>
            <a:ext cx="9571498" cy="442035"/>
          </a:xfrm>
          <a:prstGeom prst="rect">
            <a:avLst/>
          </a:prstGeom>
          <a:ln algn="ctr"/>
        </p:spPr>
        <p:txBody>
          <a:bodyPr wrap="square" lIns="36000" tIns="36000" rIns="36000" bIns="36000" rtlCol="0" anchor="t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Making Decisions in such a Complex </a:t>
            </a:r>
            <a:r>
              <a:rPr lang="en-AU" sz="2400" kern="0" dirty="0" smtClean="0">
                <a:latin typeface="Arial Black" pitchFamily="34" charset="0"/>
                <a:ea typeface="+mj-ea"/>
                <a:cs typeface="+mj-cs"/>
              </a:rPr>
              <a:t>W</a:t>
            </a:r>
            <a:r>
              <a:rPr kumimoji="0" lang="en-AU" sz="240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eb</a:t>
            </a:r>
            <a:r>
              <a:rPr kumimoji="0" lang="en-AU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of Interactions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56904" y="3040083"/>
            <a:ext cx="8015844" cy="318924"/>
          </a:xfrm>
          <a:prstGeom prst="rect">
            <a:avLst/>
          </a:prstGeom>
          <a:ln algn="ctr"/>
        </p:spPr>
        <p:txBody>
          <a:bodyPr wrap="square" lIns="36000" tIns="36000" rIns="36000" bIns="36000" rtlCol="0" anchor="t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56904" y="4904509"/>
            <a:ext cx="8015844" cy="318924"/>
          </a:xfrm>
          <a:prstGeom prst="rect">
            <a:avLst/>
          </a:prstGeom>
          <a:ln algn="ctr"/>
        </p:spPr>
        <p:txBody>
          <a:bodyPr wrap="square" lIns="36000" tIns="36000" rIns="36000" bIns="36000" rtlCol="0" anchor="t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56904" y="1986040"/>
            <a:ext cx="8015844" cy="4081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AU" sz="2400" b="1" dirty="0" smtClean="0">
                <a:solidFill>
                  <a:srgbClr val="AC0000"/>
                </a:solidFill>
              </a:rPr>
              <a:t>Do we get it right?</a:t>
            </a:r>
            <a:endParaRPr lang="en-AU" sz="2400" dirty="0" smtClean="0">
              <a:solidFill>
                <a:srgbClr val="AC0000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AU" sz="2400" b="1" dirty="0" smtClean="0"/>
              <a:t>  Do we make good policy and investment decisions?</a:t>
            </a:r>
            <a:endParaRPr lang="en-AU" sz="2400" dirty="0" smtClean="0"/>
          </a:p>
          <a:p>
            <a:pPr lvl="1">
              <a:buFont typeface="Arial" pitchFamily="34" charset="0"/>
              <a:buChar char="•"/>
            </a:pPr>
            <a:r>
              <a:rPr lang="en-AU" sz="2400" b="1" dirty="0" smtClean="0"/>
              <a:t>  Are we aware of the unintended consequences of our decisions?</a:t>
            </a:r>
            <a:endParaRPr lang="en-AU" sz="2400" dirty="0" smtClean="0"/>
          </a:p>
          <a:p>
            <a:pPr lvl="1">
              <a:buFont typeface="Arial" pitchFamily="34" charset="0"/>
              <a:buChar char="•"/>
            </a:pPr>
            <a:r>
              <a:rPr lang="en-AU" sz="2400" b="1" dirty="0" smtClean="0"/>
              <a:t>  Are we effective in our cross-sectoral communication and collaboration to deal with the multi-dimensional nature of complex problems?</a:t>
            </a:r>
            <a:endParaRPr lang="en-AU" sz="2400" dirty="0" smtClean="0"/>
          </a:p>
          <a:p>
            <a:pPr lvl="1">
              <a:buFont typeface="Arial" pitchFamily="34" charset="0"/>
              <a:buChar char="•"/>
            </a:pPr>
            <a:r>
              <a:rPr lang="en-AU" sz="2400" b="1" dirty="0" smtClean="0"/>
              <a:t>  Do we go for quick fixes because it is easier to treat the symptoms?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56904" y="3067213"/>
            <a:ext cx="8015844" cy="1919363"/>
          </a:xfrm>
          <a:prstGeom prst="rect">
            <a:avLst/>
          </a:prstGeom>
          <a:ln algn="ctr"/>
        </p:spPr>
        <p:txBody>
          <a:bodyPr wrap="square" lIns="36000" tIns="36000" rIns="36000" bIns="36000" rtlCol="0" anchor="t"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OR</a:t>
            </a:r>
          </a:p>
          <a:p>
            <a:pPr lvl="0" eaLnBrk="1" hangingPunct="1">
              <a:spcAft>
                <a:spcPct val="0"/>
              </a:spcAft>
            </a:pPr>
            <a:r>
              <a:rPr lang="en-AU" sz="2400" b="1" dirty="0" smtClean="0">
                <a:latin typeface="+mn-lt"/>
              </a:rPr>
              <a:t>Do we urgently</a:t>
            </a:r>
            <a:r>
              <a:rPr lang="en-AU" sz="2400" b="1" dirty="0" smtClean="0">
                <a:solidFill>
                  <a:srgbClr val="AC0000"/>
                </a:solidFill>
                <a:latin typeface="+mn-lt"/>
              </a:rPr>
              <a:t> need new and innovative ways of thinking </a:t>
            </a:r>
            <a:r>
              <a:rPr lang="en-AU" sz="2400" b="1" dirty="0" smtClean="0">
                <a:latin typeface="+mn-lt"/>
              </a:rPr>
              <a:t>and a </a:t>
            </a:r>
            <a:r>
              <a:rPr lang="en-AU" sz="2400" b="1" dirty="0" smtClean="0">
                <a:solidFill>
                  <a:srgbClr val="A50021"/>
                </a:solidFill>
                <a:latin typeface="+mn-lt"/>
              </a:rPr>
              <a:t>fresh approach and tools</a:t>
            </a:r>
            <a:r>
              <a:rPr lang="en-AU" sz="2400" b="1" dirty="0" smtClean="0">
                <a:latin typeface="+mn-lt"/>
              </a:rPr>
              <a:t> to deal with the problems facing our society?</a:t>
            </a:r>
            <a:endParaRPr lang="en-AU" sz="2400" dirty="0" smtClean="0">
              <a:latin typeface="+mn-lt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0"/>
            <a:ext cx="9906000" cy="498764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0" y="403768"/>
            <a:ext cx="9906000" cy="249381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8783" y="890663"/>
            <a:ext cx="7730837" cy="5538815"/>
          </a:xfrm>
          <a:prstGeom prst="rect">
            <a:avLst/>
          </a:prstGeom>
          <a:ln algn="ctr"/>
        </p:spPr>
        <p:txBody>
          <a:bodyPr wrap="square" lIns="36000" tIns="36000" rIns="36000" bIns="36000" rtlCol="0" anchor="t">
            <a:spAutoFit/>
          </a:bodyPr>
          <a:lstStyle/>
          <a:p>
            <a:pPr algn="just"/>
            <a:r>
              <a:rPr lang="en-AU" sz="2400" b="1" dirty="0" smtClean="0"/>
              <a:t>Creating a “new way of thinking” in society is highly difficult</a:t>
            </a:r>
          </a:p>
          <a:p>
            <a:pPr algn="just"/>
            <a:endParaRPr lang="en-AU" sz="2400" b="1" dirty="0" smtClean="0"/>
          </a:p>
          <a:p>
            <a:pPr algn="ctr"/>
            <a:r>
              <a:rPr lang="en-AU" sz="2800" b="1" dirty="0" smtClean="0">
                <a:solidFill>
                  <a:srgbClr val="A50021"/>
                </a:solidFill>
                <a:latin typeface="Arial Black" pitchFamily="34" charset="0"/>
              </a:rPr>
              <a:t>Starting with the Young </a:t>
            </a:r>
          </a:p>
          <a:p>
            <a:pPr algn="just"/>
            <a:r>
              <a:rPr lang="en-AU" sz="2400" b="1" dirty="0" smtClean="0"/>
              <a:t>has been identified as a major leverage point to address this difficult problem and gaming is part of the culture or language that talks to young people. </a:t>
            </a:r>
          </a:p>
          <a:p>
            <a:pPr algn="just"/>
            <a:endParaRPr lang="en-AU" sz="2400" b="1" dirty="0" smtClean="0"/>
          </a:p>
          <a:p>
            <a:pPr algn="ctr"/>
            <a:r>
              <a:rPr lang="en-AU" sz="2800" b="1" dirty="0" smtClean="0">
                <a:solidFill>
                  <a:srgbClr val="A50021"/>
                </a:solidFill>
                <a:latin typeface="Arial Black" pitchFamily="34" charset="0"/>
              </a:rPr>
              <a:t>Ecopolicy </a:t>
            </a:r>
          </a:p>
          <a:p>
            <a:pPr algn="just"/>
            <a:r>
              <a:rPr lang="en-AU" sz="2400" b="1" dirty="0" smtClean="0"/>
              <a:t>A cybernetics simulation game that introduces young people to the concepts of systems and interconnected thinking. </a:t>
            </a:r>
          </a:p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pic>
        <p:nvPicPr>
          <p:cNvPr id="6" name="Picture 2" descr="\\UOFA\USERS$\users1\a1158141\Desktop\col_horz_sch_bu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3019559" cy="653149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/>
          <p:cNvSpPr/>
          <p:nvPr/>
        </p:nvSpPr>
        <p:spPr bwMode="auto">
          <a:xfrm>
            <a:off x="887703" y="2153787"/>
            <a:ext cx="784662" cy="319893"/>
          </a:xfrm>
          <a:prstGeom prst="ellipse">
            <a:avLst/>
          </a:prstGeom>
          <a:solidFill>
            <a:srgbClr val="3366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2451840" y="2875826"/>
            <a:ext cx="825734" cy="320234"/>
          </a:xfrm>
          <a:prstGeom prst="ellipse">
            <a:avLst/>
          </a:prstGeom>
          <a:solidFill>
            <a:srgbClr val="3366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1909282" y="4312725"/>
            <a:ext cx="1029433" cy="341205"/>
          </a:xfrm>
          <a:prstGeom prst="ellipse">
            <a:avLst/>
          </a:prstGeom>
          <a:solidFill>
            <a:srgbClr val="3366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787472" y="5425805"/>
            <a:ext cx="1471049" cy="471485"/>
          </a:xfrm>
          <a:prstGeom prst="ellipse">
            <a:avLst/>
          </a:prstGeom>
          <a:solidFill>
            <a:srgbClr val="3366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683510" y="1386010"/>
            <a:ext cx="639920" cy="295560"/>
          </a:xfrm>
          <a:prstGeom prst="ellipse">
            <a:avLst/>
          </a:prstGeom>
          <a:solidFill>
            <a:srgbClr val="3366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sp>
        <p:nvSpPr>
          <p:cNvPr id="326659" name="Inhaltsplatzhalter 2"/>
          <p:cNvSpPr>
            <a:spLocks noGrp="1"/>
          </p:cNvSpPr>
          <p:nvPr>
            <p:ph idx="4294967295"/>
          </p:nvPr>
        </p:nvSpPr>
        <p:spPr>
          <a:xfrm>
            <a:off x="549450" y="800374"/>
            <a:ext cx="8487664" cy="4818393"/>
          </a:xfrm>
        </p:spPr>
        <p:txBody>
          <a:bodyPr>
            <a:noAutofit/>
          </a:bodyPr>
          <a:lstStyle/>
          <a:p>
            <a:pPr marL="0" indent="0">
              <a:buFontTx/>
              <a:buNone/>
              <a:defRPr/>
            </a:pPr>
            <a:r>
              <a:rPr lang="de-DE" sz="1050" b="1" dirty="0" err="1" smtClean="0"/>
              <a:t>Founded</a:t>
            </a:r>
            <a:r>
              <a:rPr lang="de-DE" sz="1050" b="1" dirty="0" smtClean="0"/>
              <a:t> in 2004 </a:t>
            </a:r>
            <a:r>
              <a:rPr lang="de-DE" sz="1050" dirty="0" err="1" smtClean="0"/>
              <a:t>by</a:t>
            </a:r>
            <a:r>
              <a:rPr lang="de-DE" sz="1050" dirty="0" smtClean="0"/>
              <a:t> </a:t>
            </a:r>
            <a:r>
              <a:rPr lang="de-DE" sz="1050" dirty="0" err="1" smtClean="0"/>
              <a:t>the</a:t>
            </a:r>
            <a:r>
              <a:rPr lang="de-DE" sz="1050" dirty="0" smtClean="0"/>
              <a:t> </a:t>
            </a:r>
            <a:r>
              <a:rPr lang="de-DE" sz="1050" dirty="0" err="1" smtClean="0"/>
              <a:t>teachers</a:t>
            </a:r>
            <a:r>
              <a:rPr lang="de-DE" sz="1050" dirty="0" smtClean="0"/>
              <a:t> H.-W. Hansen &amp; W.D. John in Malente</a:t>
            </a:r>
            <a:r>
              <a:rPr lang="de-DE" sz="1200" dirty="0" smtClean="0"/>
              <a:t/>
            </a:r>
            <a:br>
              <a:rPr lang="de-DE" sz="1200" dirty="0" smtClean="0"/>
            </a:br>
            <a:endParaRPr lang="de-DE" sz="1200" b="1" dirty="0" smtClean="0"/>
          </a:p>
          <a:p>
            <a:pPr>
              <a:defRPr/>
            </a:pPr>
            <a:r>
              <a:rPr lang="de-DE" sz="1100" b="1" dirty="0" smtClean="0"/>
              <a:t>2005 German State Schleswig-Holstein – Final Ecopolicyade in </a:t>
            </a:r>
            <a:r>
              <a:rPr lang="de-DE" sz="1100" dirty="0" smtClean="0"/>
              <a:t>German Parliament</a:t>
            </a:r>
            <a:r>
              <a:rPr lang="de-DE" sz="1200" dirty="0" smtClean="0"/>
              <a:t> </a:t>
            </a:r>
            <a:endParaRPr lang="de-DE" sz="1200" b="1" dirty="0" smtClean="0"/>
          </a:p>
          <a:p>
            <a:pPr marL="0" indent="0">
              <a:defRPr/>
            </a:pPr>
            <a:r>
              <a:rPr lang="de-DE" sz="1200" b="1" dirty="0" smtClean="0">
                <a:solidFill>
                  <a:schemeClr val="bg1"/>
                </a:solidFill>
              </a:rPr>
              <a:t>      </a:t>
            </a:r>
            <a:r>
              <a:rPr lang="de-DE" b="1" dirty="0" smtClean="0">
                <a:solidFill>
                  <a:schemeClr val="bg1"/>
                </a:solidFill>
              </a:rPr>
              <a:t>2000</a:t>
            </a:r>
            <a:r>
              <a:rPr lang="de-DE" sz="1200" b="1" dirty="0" smtClean="0"/>
              <a:t>    </a:t>
            </a:r>
            <a:r>
              <a:rPr lang="de-DE" sz="1200" dirty="0" smtClean="0"/>
              <a:t>pupils</a:t>
            </a:r>
          </a:p>
          <a:p>
            <a:pPr marL="0" indent="0">
              <a:defRPr/>
            </a:pPr>
            <a:r>
              <a:rPr lang="de-DE" sz="1200" dirty="0" smtClean="0"/>
              <a:t/>
            </a:r>
            <a:br>
              <a:rPr lang="de-DE" sz="1200" dirty="0" smtClean="0"/>
            </a:br>
            <a:r>
              <a:rPr lang="de-DE" sz="1200" b="1" dirty="0" smtClean="0"/>
              <a:t>       </a:t>
            </a:r>
            <a:r>
              <a:rPr lang="de-DE" sz="1400" b="1" dirty="0" smtClean="0"/>
              <a:t>2006 German Federal States Lower Saxony and Schleswig-Holstein</a:t>
            </a:r>
          </a:p>
          <a:p>
            <a:pPr marL="0" indent="0">
              <a:defRPr/>
            </a:pPr>
            <a:r>
              <a:rPr lang="de-DE" sz="1200" b="1" dirty="0" smtClean="0"/>
              <a:t>    </a:t>
            </a:r>
            <a:r>
              <a:rPr lang="de-DE" b="1" dirty="0" smtClean="0"/>
              <a:t>      </a:t>
            </a:r>
            <a:r>
              <a:rPr lang="de-DE" b="1" dirty="0" smtClean="0">
                <a:solidFill>
                  <a:schemeClr val="bg1"/>
                </a:solidFill>
              </a:rPr>
              <a:t>7.000</a:t>
            </a:r>
            <a:r>
              <a:rPr lang="de-DE" b="1" dirty="0" smtClean="0"/>
              <a:t>   </a:t>
            </a:r>
            <a:r>
              <a:rPr lang="de-DE" sz="1400" dirty="0" smtClean="0"/>
              <a:t>pupils</a:t>
            </a:r>
            <a:r>
              <a:rPr lang="de-DE" sz="1200" dirty="0" smtClean="0"/>
              <a:t> </a:t>
            </a:r>
          </a:p>
          <a:p>
            <a:pPr marL="0" indent="0">
              <a:buFontTx/>
              <a:buNone/>
              <a:defRPr/>
            </a:pPr>
            <a:r>
              <a:rPr lang="de-DE" sz="1200" dirty="0" smtClean="0"/>
              <a:t/>
            </a:r>
            <a:br>
              <a:rPr lang="de-DE" sz="1200" dirty="0" smtClean="0"/>
            </a:br>
            <a:r>
              <a:rPr lang="de-DE" sz="1200" b="1" dirty="0" smtClean="0"/>
              <a:t>             </a:t>
            </a:r>
            <a:r>
              <a:rPr lang="de-DE" b="1" dirty="0" smtClean="0"/>
              <a:t>2007 German States Berlin and Schleswig-Holstein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de-DE" sz="1200" dirty="0" smtClean="0"/>
              <a:t>           100 schools and         </a:t>
            </a:r>
            <a:r>
              <a:rPr lang="de-DE" dirty="0" smtClean="0"/>
              <a:t> </a:t>
            </a:r>
            <a:r>
              <a:rPr lang="de-DE" b="1" dirty="0" smtClean="0">
                <a:solidFill>
                  <a:schemeClr val="bg1"/>
                </a:solidFill>
              </a:rPr>
              <a:t>2.000    </a:t>
            </a:r>
            <a:r>
              <a:rPr lang="de-DE" dirty="0" smtClean="0"/>
              <a:t>pupils </a:t>
            </a:r>
            <a:r>
              <a:rPr lang="de-DE" sz="1200" dirty="0" smtClean="0"/>
              <a:t/>
            </a:r>
            <a:br>
              <a:rPr lang="de-DE" sz="1200" dirty="0" smtClean="0"/>
            </a:br>
            <a:r>
              <a:rPr lang="de-DE" sz="1200" dirty="0" smtClean="0"/>
              <a:t>  </a:t>
            </a:r>
          </a:p>
          <a:p>
            <a:pPr marL="0" indent="0">
              <a:buFontTx/>
              <a:buNone/>
              <a:defRPr/>
            </a:pPr>
            <a:r>
              <a:rPr lang="de-DE" sz="1800" b="1" dirty="0" smtClean="0"/>
              <a:t>                      2008 Germany-wide - </a:t>
            </a:r>
            <a:r>
              <a:rPr lang="de-DE" sz="1800" dirty="0" smtClean="0"/>
              <a:t>Funded by German</a:t>
            </a:r>
          </a:p>
          <a:p>
            <a:pPr marL="0" indent="0">
              <a:buFontTx/>
              <a:buNone/>
              <a:defRPr/>
            </a:pPr>
            <a:r>
              <a:rPr lang="de-DE" sz="1800" dirty="0" smtClean="0"/>
              <a:t>                                   Ministry of the Interior and Sponsors</a:t>
            </a:r>
          </a:p>
          <a:p>
            <a:pPr marL="0" indent="0">
              <a:buFontTx/>
              <a:buNone/>
              <a:defRPr/>
            </a:pPr>
            <a:r>
              <a:rPr lang="de-DE" sz="1800" dirty="0" smtClean="0"/>
              <a:t>                                  (Staedler, Invotel, Berlin City Council....) </a:t>
            </a:r>
          </a:p>
          <a:p>
            <a:pPr marL="0" indent="0">
              <a:defRPr/>
            </a:pPr>
            <a:r>
              <a:rPr lang="de-DE" sz="1200" dirty="0" smtClean="0">
                <a:solidFill>
                  <a:schemeClr val="bg1"/>
                </a:solidFill>
              </a:rPr>
              <a:t>                                 </a:t>
            </a:r>
            <a:r>
              <a:rPr lang="de-DE" sz="1800" dirty="0" smtClean="0">
                <a:solidFill>
                  <a:schemeClr val="bg1"/>
                </a:solidFill>
              </a:rPr>
              <a:t>&gt; </a:t>
            </a:r>
            <a:r>
              <a:rPr lang="de-DE" sz="1800" b="1" dirty="0" smtClean="0">
                <a:solidFill>
                  <a:schemeClr val="bg1"/>
                </a:solidFill>
              </a:rPr>
              <a:t>90.000</a:t>
            </a:r>
            <a:r>
              <a:rPr lang="de-DE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de-DE" sz="1800" dirty="0" smtClean="0"/>
              <a:t>participants</a:t>
            </a:r>
          </a:p>
          <a:p>
            <a:pPr marL="0" indent="0">
              <a:buFontTx/>
              <a:buNone/>
              <a:defRPr/>
            </a:pPr>
            <a:endParaRPr lang="de-DE" sz="1200" b="1" dirty="0" smtClean="0"/>
          </a:p>
          <a:p>
            <a:pPr>
              <a:defRPr/>
            </a:pPr>
            <a:r>
              <a:rPr lang="de-DE" sz="2000" b="1" dirty="0" smtClean="0"/>
              <a:t>2010 / 2011 / 2012  Germany –wide: Strong involvement from Business &amp; Government Sectors; Finals in German Parliament</a:t>
            </a:r>
          </a:p>
          <a:p>
            <a:pPr>
              <a:defRPr/>
            </a:pPr>
            <a:r>
              <a:rPr lang="de-DE" sz="2000" b="1" dirty="0" smtClean="0"/>
              <a:t>      </a:t>
            </a:r>
            <a:r>
              <a:rPr lang="de-DE" sz="2000" dirty="0" smtClean="0">
                <a:solidFill>
                  <a:schemeClr val="bg1"/>
                </a:solidFill>
              </a:rPr>
              <a:t>&gt; </a:t>
            </a:r>
            <a:r>
              <a:rPr lang="de-DE" sz="2000" b="1" dirty="0" smtClean="0">
                <a:solidFill>
                  <a:schemeClr val="bg1"/>
                </a:solidFill>
              </a:rPr>
              <a:t>200,000    </a:t>
            </a:r>
            <a:r>
              <a:rPr lang="de-DE" sz="2000" dirty="0" smtClean="0"/>
              <a:t>participants</a:t>
            </a:r>
          </a:p>
          <a:p>
            <a:pPr marL="0" indent="0">
              <a:buFontTx/>
              <a:buNone/>
              <a:defRPr/>
            </a:pPr>
            <a:endParaRPr lang="de-DE" sz="2000" dirty="0" smtClean="0"/>
          </a:p>
          <a:p>
            <a:pPr marL="0" indent="0">
              <a:buFontTx/>
              <a:buNone/>
              <a:defRPr/>
            </a:pPr>
            <a:endParaRPr lang="de-DE" sz="1200" b="1" dirty="0" smtClean="0">
              <a:solidFill>
                <a:srgbClr val="C00000"/>
              </a:solidFill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 rotWithShape="1">
          <a:blip r:embed="rId3" cstate="email"/>
          <a:srcRect/>
          <a:stretch/>
        </p:blipFill>
        <p:spPr bwMode="auto">
          <a:xfrm>
            <a:off x="6749451" y="653150"/>
            <a:ext cx="3142688" cy="4263338"/>
          </a:xfrm>
          <a:prstGeom prst="rect">
            <a:avLst/>
          </a:prstGeom>
          <a:noFill/>
          <a:ln>
            <a:noFill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urved Left Arrow 12"/>
          <p:cNvSpPr/>
          <p:nvPr/>
        </p:nvSpPr>
        <p:spPr bwMode="auto">
          <a:xfrm rot="20865043">
            <a:off x="1904227" y="1127945"/>
            <a:ext cx="1704899" cy="4802044"/>
          </a:xfrm>
          <a:prstGeom prst="curvedLeftArrow">
            <a:avLst/>
          </a:prstGeom>
          <a:solidFill>
            <a:srgbClr val="3366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dirty="0" smtClean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0" y="0"/>
            <a:ext cx="9906000" cy="498764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0" y="403768"/>
            <a:ext cx="9906000" cy="249381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" y="6058142"/>
            <a:ext cx="9917875" cy="688256"/>
          </a:xfrm>
          <a:prstGeom prst="rect">
            <a:avLst/>
          </a:prstGeom>
          <a:ln algn="ctr"/>
        </p:spPr>
        <p:txBody>
          <a:bodyPr wrap="square" lIns="36000" tIns="36000" rIns="36000" bIns="36000" rtlCol="0" anchor="t">
            <a:spAutoFit/>
          </a:bodyPr>
          <a:lstStyle/>
          <a:p>
            <a:pPr marL="0" indent="0">
              <a:buFontTx/>
              <a:buNone/>
              <a:defRPr/>
            </a:pPr>
            <a:r>
              <a:rPr lang="de-DE" dirty="0" smtClean="0"/>
              <a:t>Netherlands 2011, USA CA 2011, Austria 2012, Italy 2012, </a:t>
            </a:r>
            <a:r>
              <a:rPr lang="de-DE" sz="2400" b="1" u="sng" dirty="0" smtClean="0">
                <a:solidFill>
                  <a:srgbClr val="C00000"/>
                </a:solidFill>
              </a:rPr>
              <a:t>Australia (Adelaide) 2012</a:t>
            </a:r>
            <a:r>
              <a:rPr lang="de-DE" b="1" u="sng" dirty="0" smtClean="0">
                <a:solidFill>
                  <a:srgbClr val="C00000"/>
                </a:solidFill>
              </a:rPr>
              <a:t>, </a:t>
            </a:r>
            <a:r>
              <a:rPr lang="de-DE" dirty="0" smtClean="0"/>
              <a:t> </a:t>
            </a:r>
            <a:r>
              <a:rPr lang="de-DE" b="1" dirty="0" smtClean="0">
                <a:solidFill>
                  <a:srgbClr val="C00000"/>
                </a:solidFill>
              </a:rPr>
              <a:t>Vietnam </a:t>
            </a:r>
            <a:r>
              <a:rPr lang="de-DE" dirty="0" smtClean="0"/>
              <a:t>2012/3, Sri Lanka 2013, </a:t>
            </a:r>
            <a:r>
              <a:rPr lang="de-DE" b="1" dirty="0" smtClean="0">
                <a:solidFill>
                  <a:srgbClr val="C00000"/>
                </a:solidFill>
              </a:rPr>
              <a:t>Argentina </a:t>
            </a:r>
            <a:r>
              <a:rPr lang="de-DE" dirty="0" smtClean="0"/>
              <a:t>2013</a:t>
            </a:r>
            <a:r>
              <a:rPr lang="de-DE" dirty="0" smtClean="0">
                <a:solidFill>
                  <a:srgbClr val="C00000"/>
                </a:solidFill>
              </a:rPr>
              <a:t>, </a:t>
            </a:r>
            <a:r>
              <a:rPr lang="de-DE" b="1" dirty="0" smtClean="0">
                <a:solidFill>
                  <a:srgbClr val="C00000"/>
                </a:solidFill>
              </a:rPr>
              <a:t>Australia-wide </a:t>
            </a:r>
            <a:r>
              <a:rPr lang="de-DE" dirty="0" smtClean="0"/>
              <a:t>2013/4</a:t>
            </a:r>
            <a:r>
              <a:rPr lang="de-DE" dirty="0" smtClean="0">
                <a:solidFill>
                  <a:srgbClr val="C00000"/>
                </a:solidFill>
              </a:rPr>
              <a:t>, </a:t>
            </a:r>
            <a:r>
              <a:rPr lang="de-DE" b="1" dirty="0" smtClean="0">
                <a:solidFill>
                  <a:srgbClr val="C00000"/>
                </a:solidFill>
              </a:rPr>
              <a:t>China </a:t>
            </a:r>
            <a:r>
              <a:rPr lang="de-DE" dirty="0" smtClean="0"/>
              <a:t>2013/4</a:t>
            </a:r>
            <a:r>
              <a:rPr lang="de-DE" dirty="0" smtClean="0">
                <a:solidFill>
                  <a:srgbClr val="C00000"/>
                </a:solidFill>
              </a:rPr>
              <a:t>, </a:t>
            </a:r>
            <a:r>
              <a:rPr lang="de-DE" b="1" dirty="0" smtClean="0">
                <a:solidFill>
                  <a:srgbClr val="C00000"/>
                </a:solidFill>
              </a:rPr>
              <a:t>Japan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smtClean="0"/>
              <a:t>2013/4</a:t>
            </a:r>
            <a:endParaRPr kumimoji="0" lang="en-AU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6" name="Titel 1"/>
          <p:cNvSpPr txBox="1">
            <a:spLocks/>
          </p:cNvSpPr>
          <p:nvPr/>
        </p:nvSpPr>
        <p:spPr bwMode="auto">
          <a:xfrm>
            <a:off x="585075" y="7127"/>
            <a:ext cx="9489600" cy="683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dirty="0" smtClean="0">
                <a:solidFill>
                  <a:schemeClr val="bg1"/>
                </a:solidFill>
                <a:latin typeface="Arial Black" pitchFamily="34" charset="0"/>
              </a:rPr>
              <a:t>Short Overview: Ecopolicyade</a:t>
            </a:r>
            <a:r>
              <a:rPr lang="de-DE" dirty="0">
                <a:solidFill>
                  <a:schemeClr val="bg1"/>
                </a:solidFill>
                <a:latin typeface="Arial Black" pitchFamily="34" charset="0"/>
              </a:rPr>
              <a:t>® Gaming </a:t>
            </a:r>
            <a:r>
              <a:rPr lang="de-DE" dirty="0" smtClean="0">
                <a:solidFill>
                  <a:schemeClr val="bg1"/>
                </a:solidFill>
                <a:latin typeface="Arial Black" pitchFamily="34" charset="0"/>
              </a:rPr>
              <a:t>contest</a:t>
            </a:r>
            <a:r>
              <a:rPr lang="de-CH" dirty="0" smtClean="0">
                <a:latin typeface="Arial Black" pitchFamily="34" charset="0"/>
              </a:rPr>
              <a:t/>
            </a:r>
            <a:br>
              <a:rPr lang="de-CH" dirty="0" smtClean="0">
                <a:latin typeface="Arial Black" pitchFamily="34" charset="0"/>
              </a:rPr>
            </a:br>
            <a:r>
              <a:rPr lang="de-CH" dirty="0" smtClean="0">
                <a:latin typeface="Arial Black" pitchFamily="34" charset="0"/>
              </a:rPr>
              <a:t/>
            </a:r>
            <a:br>
              <a:rPr lang="de-CH" dirty="0" smtClean="0">
                <a:latin typeface="Arial Black" pitchFamily="34" charset="0"/>
              </a:rPr>
            </a:b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/>
            </a:r>
            <a:br>
              <a:rPr lang="de-CH" dirty="0" smtClean="0"/>
            </a:br>
            <a:endParaRPr lang="de-CH" dirty="0"/>
          </a:p>
        </p:txBody>
      </p:sp>
    </p:spTree>
    <p:extLst>
      <p:ext uri="{BB962C8B-B14F-4D97-AF65-F5344CB8AC3E}">
        <p14:creationId xmlns="" xmlns:p14="http://schemas.microsoft.com/office/powerpoint/2010/main" val="180823483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0"/>
            <a:ext cx="9906000" cy="498764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0" y="403768"/>
            <a:ext cx="9906000" cy="249381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" y="-11875"/>
            <a:ext cx="9917875" cy="418700"/>
            <a:chOff x="1" y="-11875"/>
            <a:chExt cx="9917875" cy="418700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8246426" y="-11875"/>
              <a:ext cx="1671450" cy="418700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  <a:effectLst/>
          </p:spPr>
        </p:pic>
        <p:pic>
          <p:nvPicPr>
            <p:cNvPr id="6" name="Picture 2" descr="\\UOFA\USERS$\users1\a1158141\Desktop\col_horz_sch_bus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1" y="1"/>
              <a:ext cx="1866645" cy="404579"/>
            </a:xfrm>
            <a:prstGeom prst="rect">
              <a:avLst/>
            </a:prstGeom>
            <a:noFill/>
          </p:spPr>
        </p:pic>
      </p:grpSp>
      <p:sp>
        <p:nvSpPr>
          <p:cNvPr id="7" name="TextBox 6">
            <a:hlinkClick r:id="rId4" action="ppaction://hlinkfile"/>
          </p:cNvPr>
          <p:cNvSpPr txBox="1"/>
          <p:nvPr/>
        </p:nvSpPr>
        <p:spPr>
          <a:xfrm>
            <a:off x="2648161" y="2066306"/>
            <a:ext cx="4619502" cy="503590"/>
          </a:xfrm>
          <a:prstGeom prst="rect">
            <a:avLst/>
          </a:prstGeom>
          <a:solidFill>
            <a:srgbClr val="AC0000"/>
          </a:solidFill>
          <a:ln algn="ctr"/>
        </p:spPr>
        <p:txBody>
          <a:bodyPr wrap="square" lIns="36000" tIns="36000" rIns="36000" bIns="36000" rtlCol="0" anchor="t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What is Ecopolicy about?</a:t>
            </a:r>
          </a:p>
        </p:txBody>
      </p:sp>
      <p:sp>
        <p:nvSpPr>
          <p:cNvPr id="8" name="Action Button: Forward or Next 7">
            <a:hlinkClick r:id="rId5" action="ppaction://program" highlightClick="1"/>
          </p:cNvPr>
          <p:cNvSpPr/>
          <p:nvPr/>
        </p:nvSpPr>
        <p:spPr bwMode="auto">
          <a:xfrm>
            <a:off x="4613543" y="3135086"/>
            <a:ext cx="676894" cy="318924"/>
          </a:xfrm>
          <a:prstGeom prst="actionButtonForwardNext">
            <a:avLst/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658" name="Picture 76" descr="Pict1420_OEK_Wulf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50" y="0"/>
            <a:ext cx="5143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8659" name="Text Box 77"/>
          <p:cNvSpPr txBox="1">
            <a:spLocks noChangeArrowheads="1"/>
          </p:cNvSpPr>
          <p:nvPr/>
        </p:nvSpPr>
        <p:spPr bwMode="auto">
          <a:xfrm>
            <a:off x="5853113" y="2299448"/>
            <a:ext cx="3637155" cy="298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000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000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000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000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</a:pPr>
            <a:r>
              <a:rPr lang="de-CH" b="1" dirty="0">
                <a:solidFill>
                  <a:srgbClr val="000000"/>
                </a:solidFill>
              </a:rPr>
              <a:t/>
            </a:r>
            <a:br>
              <a:rPr lang="de-CH" b="1" dirty="0">
                <a:solidFill>
                  <a:srgbClr val="000000"/>
                </a:solidFill>
              </a:rPr>
            </a:br>
            <a:r>
              <a:rPr lang="de-CH" b="1" dirty="0">
                <a:solidFill>
                  <a:srgbClr val="000000"/>
                </a:solidFill>
              </a:rPr>
              <a:t/>
            </a:r>
            <a:br>
              <a:rPr lang="de-CH" b="1" dirty="0">
                <a:solidFill>
                  <a:srgbClr val="000000"/>
                </a:solidFill>
              </a:rPr>
            </a:br>
            <a:r>
              <a:rPr lang="de-CH" sz="3600" b="1" dirty="0" smtClean="0">
                <a:solidFill>
                  <a:srgbClr val="C00000"/>
                </a:solidFill>
              </a:rPr>
              <a:t>Prime Minister</a:t>
            </a:r>
            <a:r>
              <a:rPr lang="de-CH" b="1" dirty="0">
                <a:solidFill>
                  <a:srgbClr val="000000"/>
                </a:solidFill>
              </a:rPr>
              <a:t/>
            </a:r>
            <a:br>
              <a:rPr lang="de-CH" b="1" dirty="0">
                <a:solidFill>
                  <a:srgbClr val="000000"/>
                </a:solidFill>
              </a:rPr>
            </a:br>
            <a:r>
              <a:rPr lang="de-CH" b="1" dirty="0">
                <a:solidFill>
                  <a:srgbClr val="000000"/>
                </a:solidFill>
              </a:rPr>
              <a:t>Dr. Christian Wulff</a:t>
            </a:r>
          </a:p>
          <a:p>
            <a:pPr>
              <a:spcBef>
                <a:spcPct val="50000"/>
              </a:spcBef>
              <a:spcAft>
                <a:spcPct val="0"/>
              </a:spcAft>
            </a:pPr>
            <a:endParaRPr lang="de-CH" b="1" dirty="0" smtClean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  <a:spcAft>
                <a:spcPct val="0"/>
              </a:spcAft>
            </a:pPr>
            <a:r>
              <a:rPr lang="de-CH" b="1" dirty="0" smtClean="0">
                <a:solidFill>
                  <a:srgbClr val="000000"/>
                </a:solidFill>
              </a:rPr>
              <a:t>Dr</a:t>
            </a:r>
            <a:r>
              <a:rPr lang="de-CH" b="1" dirty="0">
                <a:solidFill>
                  <a:srgbClr val="000000"/>
                </a:solidFill>
              </a:rPr>
              <a:t>. Karl-Heinz Oeller</a:t>
            </a:r>
            <a:br>
              <a:rPr lang="de-CH" b="1" dirty="0">
                <a:solidFill>
                  <a:srgbClr val="000000"/>
                </a:solidFill>
              </a:rPr>
            </a:br>
            <a:r>
              <a:rPr lang="de-CH" b="1" dirty="0">
                <a:solidFill>
                  <a:srgbClr val="000000"/>
                </a:solidFill>
              </a:rPr>
              <a:t>Malik MZSG</a:t>
            </a:r>
          </a:p>
          <a:p>
            <a:pPr>
              <a:spcBef>
                <a:spcPct val="50000"/>
              </a:spcBef>
              <a:spcAft>
                <a:spcPct val="0"/>
              </a:spcAft>
            </a:pPr>
            <a:r>
              <a:rPr lang="de-CH" b="1" dirty="0">
                <a:solidFill>
                  <a:srgbClr val="000000"/>
                </a:solidFill>
              </a:rPr>
              <a:t>Hans-Werner Hansen</a:t>
            </a:r>
            <a:br>
              <a:rPr lang="de-CH" b="1" dirty="0">
                <a:solidFill>
                  <a:srgbClr val="000000"/>
                </a:solidFill>
              </a:rPr>
            </a:br>
            <a:r>
              <a:rPr lang="de-CH" b="1" dirty="0" err="1">
                <a:solidFill>
                  <a:srgbClr val="000000"/>
                </a:solidFill>
              </a:rPr>
              <a:t>ecopoliyade</a:t>
            </a:r>
            <a:r>
              <a:rPr lang="de-CH" b="1" dirty="0">
                <a:solidFill>
                  <a:srgbClr val="000000"/>
                </a:solidFill>
              </a:rPr>
              <a:t> Büro</a:t>
            </a:r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98660" name="Rechteck 3"/>
          <p:cNvSpPr>
            <a:spLocks noChangeArrowheads="1"/>
          </p:cNvSpPr>
          <p:nvPr/>
        </p:nvSpPr>
        <p:spPr bwMode="auto">
          <a:xfrm>
            <a:off x="5727700" y="803275"/>
            <a:ext cx="376256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CH" sz="2000" b="1" dirty="0" err="1" smtClean="0">
                <a:solidFill>
                  <a:srgbClr val="000000"/>
                </a:solidFill>
              </a:rPr>
              <a:t>Opening</a:t>
            </a:r>
            <a:r>
              <a:rPr lang="de-CH" sz="2000" b="1" dirty="0" smtClean="0">
                <a:solidFill>
                  <a:srgbClr val="000000"/>
                </a:solidFill>
              </a:rPr>
              <a:t> Niedersachsen </a:t>
            </a:r>
            <a:r>
              <a:rPr lang="de-CH" sz="2000" b="1" dirty="0">
                <a:solidFill>
                  <a:srgbClr val="000000"/>
                </a:solidFill>
              </a:rPr>
              <a:t>2007</a:t>
            </a:r>
            <a:endParaRPr lang="de-DE" sz="2000" b="1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0" y="0"/>
            <a:ext cx="9906000" cy="498764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0" y="403768"/>
            <a:ext cx="9906000" cy="249381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321675" y="6893"/>
            <a:ext cx="1584325" cy="39687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26200416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Inhaltsplatzhalter 3" descr="Finale Berlin 2010 Gruppenfoto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0863" y="1540098"/>
            <a:ext cx="8361362" cy="4843463"/>
          </a:xfrm>
        </p:spPr>
      </p:pic>
      <p:pic>
        <p:nvPicPr>
          <p:cNvPr id="73731" name="Grafik 5" descr="Finale 2010 Berlin Gesamtblick Bundestag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473825" y="4778062"/>
            <a:ext cx="3432175" cy="207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2" name="Grafik 6" descr="Finale 2010_Siegerteam aus NRW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4154164"/>
            <a:ext cx="3552121" cy="2703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 txBox="1">
            <a:spLocks/>
          </p:cNvSpPr>
          <p:nvPr/>
        </p:nvSpPr>
        <p:spPr bwMode="auto">
          <a:xfrm>
            <a:off x="208510" y="749030"/>
            <a:ext cx="9489600" cy="683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dirty="0">
                <a:solidFill>
                  <a:srgbClr val="000000"/>
                </a:solidFill>
              </a:rPr>
              <a:t>ecopolicyade® </a:t>
            </a:r>
            <a:br>
              <a:rPr lang="de-DE" dirty="0">
                <a:solidFill>
                  <a:srgbClr val="000000"/>
                </a:solidFill>
              </a:rPr>
            </a:br>
            <a:r>
              <a:rPr lang="de-DE" dirty="0" smtClean="0">
                <a:solidFill>
                  <a:srgbClr val="000000"/>
                </a:solidFill>
              </a:rPr>
              <a:t>Finals </a:t>
            </a:r>
            <a:r>
              <a:rPr lang="de-DE" dirty="0">
                <a:solidFill>
                  <a:srgbClr val="000000"/>
                </a:solidFill>
              </a:rPr>
              <a:t>in the </a:t>
            </a:r>
            <a:r>
              <a:rPr lang="de-DE" sz="2800" dirty="0">
                <a:solidFill>
                  <a:srgbClr val="C00000"/>
                </a:solidFill>
              </a:rPr>
              <a:t>German </a:t>
            </a:r>
            <a:r>
              <a:rPr lang="de-DE" sz="2800" dirty="0" smtClean="0">
                <a:solidFill>
                  <a:srgbClr val="C00000"/>
                </a:solidFill>
              </a:rPr>
              <a:t>Parliament</a:t>
            </a:r>
            <a:r>
              <a:rPr lang="de-DE" dirty="0" smtClean="0">
                <a:solidFill>
                  <a:srgbClr val="000000"/>
                </a:solidFill>
              </a:rPr>
              <a:t>, Berlin</a:t>
            </a:r>
            <a:endParaRPr lang="de-CH" dirty="0"/>
          </a:p>
        </p:txBody>
      </p:sp>
      <p:sp>
        <p:nvSpPr>
          <p:cNvPr id="7" name="Rectangle 6"/>
          <p:cNvSpPr/>
          <p:nvPr/>
        </p:nvSpPr>
        <p:spPr bwMode="auto">
          <a:xfrm>
            <a:off x="0" y="0"/>
            <a:ext cx="9906000" cy="498764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0" y="403768"/>
            <a:ext cx="9906000" cy="249381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6800" rIns="36000" bIns="4680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AU" sz="1200" b="1" smtClean="0">
              <a:solidFill>
                <a:schemeClr val="bg1"/>
              </a:solidFill>
            </a:endParaRPr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321675" y="6893"/>
            <a:ext cx="1584325" cy="39687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9477484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16160&quot;&gt;&lt;version val=&quot;17977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mruColor&gt;&lt;m_vecMRU length=&quot;2&quot;&gt;&lt;elem m_fUsage=&quot;1.72900000000000010000E+000&quot;&gt;&lt;m_ppcolschidx val=&quot;0&quot;/&gt;&lt;m_rgb r=&quot;a8&quot; g=&quot;ae&quot; b=&quot;ff&quot;/&gt;&lt;/elem&gt;&lt;elem m_fUsage=&quot;1.71000000000000000000E+000&quot;&gt;&lt;m_ppcolschidx val=&quot;0&quot;/&gt;&lt;m_rgb r=&quot;f0&quot; g=&quot;f0&quot; b=&quot;f0&quot;/&gt;&lt;/elem&gt;&lt;/m_vecMRU&gt;&lt;/m_mruColor&gt;&lt;m_agendatheme&gt;&lt;m_aagendaitemprops&gt;&lt;elem&gt;&lt;m_bVisible val=&quot;1&quot;/&gt;&lt;m_font&gt;&lt;m_nSize val=&quot;20&quot;/&gt;&lt;m_bBold val=&quot;1&quot;/&gt;&lt;/m_font&gt;&lt;m_colFont&gt;&lt;m_ppcolschidx val=&quot;4&quot;/&gt;&lt;/m_colFont&gt;&lt;m_fill&gt;&lt;m_bVisible val=&quot;0&quot;/&gt;&lt;/m_fill&gt;&lt;m_linestyle&gt;&lt;m_bVisible val=&quot;0&quot;/&gt;&lt;/m_linestyle&gt;&lt;/elem&gt;&lt;elem&gt;&lt;m_bVisible val=&quot;1&quot;/&gt;&lt;m_font&gt;&lt;m_nSize val=&quot;20&quot;/&gt;&lt;m_bBold val=&quot;1&quot;/&gt;&lt;/m_font&gt;&lt;m_colFont&gt;&lt;m_ppcolschidx val=&quot;0&quot;/&gt;&lt;m_rgb r=&quot;b2&quot; g=&quot;b2&quot; b=&quot;b2&quot;/&gt;&lt;/m_colFont&gt;&lt;m_fill&gt;&lt;m_bVisible val=&quot;0&quot;/&gt;&lt;/m_fill&gt;&lt;m_linestyle&gt;&lt;m_bVisible val=&quot;0&quot;/&gt;&lt;/m_linestyle&gt;&lt;/elem&gt;&lt;elem&gt;&lt;m_bVisible val=&quot;1&quot;/&gt;&lt;m_font&gt;&lt;m_nSize val=&quot;20&quot;/&gt;&lt;m_bBold val=&quot;1&quot;/&gt;&lt;/m_font&gt;&lt;m_colFont&gt;&lt;m_ppcolschidx val=&quot;0&quot;/&gt;&lt;m_rgb r=&quot;b2&quot; g=&quot;b2&quot; b=&quot;b2&quot;/&gt;&lt;/m_colFont&gt;&lt;m_fill&gt;&lt;m_bVisible val=&quot;0&quot;/&gt;&lt;/m_fill&gt;&lt;m_linestyle&gt;&lt;m_bVisible val=&quot;0&quot;/&gt;&lt;/m_linestyle&gt;&lt;/elem&gt;&lt;elem&gt;&lt;m_bVisible val=&quot;1&quot;/&gt;&lt;m_font&gt;&lt;m_nSize val=&quot;20&quot;/&gt;&lt;m_bBold val=&quot;0&quot;/&gt;&lt;/m_font&gt;&lt;m_colFont&gt;&lt;m_ppcolschidx val=&quot;4&quot;/&gt;&lt;/m_colFont&gt;&lt;m_fill&gt;&lt;m_bVisible val=&quot;0&quot;/&gt;&lt;/m_fill&gt;&lt;m_linestyle&gt;&lt;m_bVisible val=&quot;0&quot;/&gt;&lt;/m_linestyle&gt;&lt;/elem&gt;&lt;elem&gt;&lt;m_bVisible val=&quot;1&quot;/&gt;&lt;m_font&gt;&lt;m_nSize val=&quot;20&quot;/&gt;&lt;m_bBold val=&quot;0&quot;/&gt;&lt;/m_font&gt;&lt;m_colFont&gt;&lt;m_ppcolschidx val=&quot;4&quot;/&gt;&lt;/m_colFont&gt;&lt;m_fill&gt;&lt;m_bVisible val=&quot;0&quot;/&gt;&lt;/m_fill&gt;&lt;m_linestyle&gt;&lt;m_bVisible val=&quot;0&quot;/&gt;&lt;/m_linestyle&gt;&lt;/elem&gt;&lt;elem&gt;&lt;m_bVisible val=&quot;1&quot;/&gt;&lt;m_font&gt;&lt;m_nSize val=&quot;20&quot;/&gt;&lt;m_bBold val=&quot;0&quot;/&gt;&lt;/m_font&gt;&lt;m_colFont&gt;&lt;m_ppcolschidx val=&quot;0&quot;/&gt;&lt;m_rgb r=&quot;b2&quot; g=&quot;b2&quot; b=&quot;b2&quot;/&gt;&lt;/m_colFont&gt;&lt;m_fill&gt;&lt;m_bVisible val=&quot;0&quot;/&gt;&lt;/m_fill&gt;&lt;m_linestyle&gt;&lt;m_bVisible val=&quot;0&quot;/&gt;&lt;/m_linestyle&gt;&lt;/elem&gt;&lt;elem&gt;&lt;m_bVisible val=&quot;1&quot;/&gt;&lt;m_font&gt;&lt;m_nSize val=&quot;20&quot;/&gt;&lt;m_bBold val=&quot;0&quot;/&gt;&lt;/m_font&gt;&lt;m_colFont&gt;&lt;m_ppcolschidx val=&quot;4&quot;/&gt;&lt;/m_colFont&gt;&lt;m_fill&gt;&lt;m_bVisible val=&quot;0&quot;/&gt;&lt;/m_fill&gt;&lt;m_linestyle&gt;&lt;m_bVisible val=&quot;0&quot;/&gt;&lt;/m_linestyle&gt;&lt;/elem&gt;&lt;elem&gt;&lt;m_bVisible val=&quot;1&quot;/&gt;&lt;m_font&gt;&lt;m_nSize val=&quot;20&quot;/&gt;&lt;m_bBold val=&quot;0&quot;/&gt;&lt;/m_font&gt;&lt;m_colFont&gt;&lt;m_ppcolschidx val=&quot;0&quot;/&gt;&lt;m_rgb r=&quot;b2&quot; g=&quot;b2&quot; b=&quot;b2&quot;/&gt;&lt;/m_colFont&gt;&lt;m_fill&gt;&lt;m_bVisible val=&quot;0&quot;/&gt;&lt;/m_fill&gt;&lt;m_linestyle&gt;&lt;m_bVisible val=&quot;0&quot;/&gt;&lt;/m_linestyle&gt;&lt;/elem&gt;&lt;elem&gt;&lt;m_bVisible val=&quot;1&quot;/&gt;&lt;m_font&gt;&lt;m_nSize val=&quot;20&quot;/&gt;&lt;m_bBold val=&quot;0&quot;/&gt;&lt;/m_font&gt;&lt;m_colFont&gt;&lt;m_ppcolschidx val=&quot;0&quot;/&gt;&lt;m_rgb r=&quot;b2&quot; g=&quot;b2&quot; b=&quot;b2&quot;/&gt;&lt;/m_colFont&gt;&lt;m_fill&gt;&lt;m_bVisible val=&quot;0&quot;/&gt;&lt;/m_fill&gt;&lt;m_linestyle&gt;&lt;m_bVisible val=&quot;0&quot;/&gt;&lt;/m_linestyle&gt;&lt;/elem&gt;&lt;elem&gt;&lt;m_bVisible val=&quot;1&quot;/&gt;&lt;m_font&gt;&lt;m_nSize val=&quot;20&quot;/&gt;&lt;m_bBold val=&quot;1&quot;/&gt;&lt;/m_font&gt;&lt;m_colFont&gt;&lt;m_ppcolschidx val=&quot;4&quot;/&gt;&lt;/m_colFont&gt;&lt;m_fill&gt;&lt;m_bVisible val=&quot;0&quot;/&gt;&lt;/m_fill&gt;&lt;m_linestyle&gt;&lt;m_bVisible val=&quot;0&quot;/&gt;&lt;/m_linestyle&gt;&lt;/elem&gt;&lt;elem&gt;&lt;m_bVisible val=&quot;1&quot;/&gt;&lt;m_font&gt;&lt;m_nSize val=&quot;20&quot;/&gt;&lt;m_bBold val=&quot;0&quot;/&gt;&lt;/m_font&gt;&lt;m_colFont&gt;&lt;m_ppcolschidx val=&quot;4&quot;/&gt;&lt;/m_colFont&gt;&lt;m_fill&gt;&lt;m_bVisible val=&quot;0&quot;/&gt;&lt;/m_fill&gt;&lt;m_linestyle&gt;&lt;m_bVisible val=&quot;0&quot;/&gt;&lt;/m_linestyle&gt;&lt;/elem&gt;&lt;/m_aagendaitemprops&gt;&lt;m_linestyleTopBottomLine&gt;&lt;m_bVisible val=&quot;0&quot;/&gt;&lt;/m_linestyleTopBottomLine&gt;&lt;/m_agendatheme&gt;&lt;m_mapectfillschemeMRU/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/&gt;&lt;/CDefaultPrec&gt;&lt;/root&gt;"/>
  <p:tag name="THINKCELLUNDODONOTDELETE" val="51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sx_k6iJwEyCb3ZAGAXdN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K291ow5d0ivF5pJ6Qdi1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rQxnHm0U0C9KxV9mNfSzw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ryMGi3Af0Wr9_OI94.oD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ZuaRqXqM0eafU_y8yx07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dk8LPc660a.Sh673z1mo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K291ow5d0ivF5pJ6Qdi1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ryMGi3Af0Wr9_OI94.oD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ZuaRqXqM0eafU_y8yx07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dk8LPc660a.Sh673z1mo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od_RpeUpUeLSeeIDz66IQ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sx_k6iJwEyCb3ZAGAXdNA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rQxnHm0U0C9KxV9mNfSzw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hG7zcbSO0qzKpvCpivCsQ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QMxA9iNp0KIWCZDUqSSAA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.EQxwuFe06UmsRZQrrDn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sx_k6iJwEyCb3ZAGAXdNA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ZuaRqXqM0eafU_y8yx07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dnfhs8o80Wd2gmys0EXY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gwBlNPOm0.8dOqunfP0H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PF3aBPB9kaUR2c9cKurY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6sqsSr.D0e5l8bpxfUeF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q8VDbHUokagaSjMdI0d9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unSxwXzB0uZY0.uneNlZ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6oCZkFnlkSD_yVrRI7Z_w"/>
</p:tagLst>
</file>

<file path=ppt/theme/theme1.xml><?xml version="1.0" encoding="utf-8"?>
<a:theme xmlns:a="http://schemas.openxmlformats.org/drawingml/2006/main" name="blank">
  <a:themeElements>
    <a:clrScheme name="Malik Final 1">
      <a:dk1>
        <a:srgbClr val="000000"/>
      </a:dk1>
      <a:lt1>
        <a:srgbClr val="FFFFFF"/>
      </a:lt1>
      <a:dk2>
        <a:srgbClr val="214D8A"/>
      </a:dk2>
      <a:lt2>
        <a:srgbClr val="E32118"/>
      </a:lt2>
      <a:accent1>
        <a:srgbClr val="A6A6A6"/>
      </a:accent1>
      <a:accent2>
        <a:srgbClr val="C0C0C0"/>
      </a:accent2>
      <a:accent3>
        <a:srgbClr val="E85252"/>
      </a:accent3>
      <a:accent4>
        <a:srgbClr val="6382AD"/>
      </a:accent4>
      <a:accent5>
        <a:srgbClr val="F3A7A7"/>
      </a:accent5>
      <a:accent6>
        <a:srgbClr val="A6B8D0"/>
      </a:accent6>
      <a:hlink>
        <a:srgbClr val="F17F05"/>
      </a:hlink>
      <a:folHlink>
        <a:srgbClr val="1D5F44"/>
      </a:folHlink>
    </a:clrScheme>
    <a:fontScheme name="Malik-MZSG-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2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36000" tIns="46800" rIns="36000" bIns="46800" numCol="1" rtlCol="0" anchor="ctr" anchorCtr="0" compatLnSpc="1">
        <a:prstTxWarp prst="textNoShape">
          <a:avLst/>
        </a:prstTxWarp>
      </a:bodyPr>
      <a:lstStyle>
        <a:defPPr algn="ctr">
          <a:spcBef>
            <a:spcPts val="0"/>
          </a:spcBef>
          <a:spcAft>
            <a:spcPts val="0"/>
          </a:spcAft>
          <a:defRPr sz="1200" b="1" smtClean="0">
            <a:solidFill>
              <a:schemeClr val="bg1"/>
            </a:solidFill>
          </a:defRPr>
        </a:defPPr>
      </a:lstStyle>
    </a:spDef>
    <a:lnDef>
      <a:spPr bwMode="auto">
        <a:solidFill>
          <a:schemeClr val="accent1"/>
        </a:solidFill>
        <a:ln w="19050" cap="flat" cmpd="sng" algn="ctr">
          <a:solidFill>
            <a:schemeClr val="bg2"/>
          </a:solidFill>
          <a:prstDash val="solid"/>
          <a:round/>
          <a:headEnd type="triangle" w="med" len="med"/>
          <a:tailEnd type="triangle" w="med" len="med"/>
        </a:ln>
        <a:effectLst/>
      </a:spPr>
      <a:bodyPr/>
      <a:lstStyle/>
    </a:lnDef>
    <a:txDef>
      <a:spPr>
        <a:ln algn="ctr"/>
      </a:spPr>
      <a:bodyPr wrap="none" lIns="36000" tIns="36000" rIns="36000" bIns="36000" rtlCol="0" anchor="t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i="0" u="none" strike="noStrike" kern="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n-lt"/>
            <a:ea typeface="+mj-ea"/>
            <a:cs typeface="+mj-cs"/>
          </a:defRPr>
        </a:defPPr>
      </a:lstStyle>
    </a:txDef>
  </a:objectDefaults>
  <a:extraClrSchemeLst>
    <a:extraClrScheme>
      <a:clrScheme name="Malik-MZSG-le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3E3E3"/>
        </a:accent1>
        <a:accent2>
          <a:srgbClr val="D0D0D0"/>
        </a:accent2>
        <a:accent3>
          <a:srgbClr val="FFFFFF"/>
        </a:accent3>
        <a:accent4>
          <a:srgbClr val="000000"/>
        </a:accent4>
        <a:accent5>
          <a:srgbClr val="EFEFEF"/>
        </a:accent5>
        <a:accent6>
          <a:srgbClr val="BCBCBC"/>
        </a:accent6>
        <a:hlink>
          <a:srgbClr val="B0B0B0"/>
        </a:hlink>
        <a:folHlink>
          <a:srgbClr val="85858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lik-MZSG-leer 2">
        <a:dk1>
          <a:srgbClr val="000000"/>
        </a:dk1>
        <a:lt1>
          <a:srgbClr val="FFFFFF"/>
        </a:lt1>
        <a:dk2>
          <a:srgbClr val="000000"/>
        </a:dk2>
        <a:lt2>
          <a:srgbClr val="FF0000"/>
        </a:lt2>
        <a:accent1>
          <a:srgbClr val="F0F0F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6F6F6"/>
        </a:accent5>
        <a:accent6>
          <a:srgbClr val="C8C8C8"/>
        </a:accent6>
        <a:hlink>
          <a:srgbClr val="B2C2E0"/>
        </a:hlink>
        <a:folHlink>
          <a:srgbClr val="767CA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Malik-MZSG-Colors">
      <a:dk1>
        <a:srgbClr val="000000"/>
      </a:dk1>
      <a:lt1>
        <a:srgbClr val="FFFFFF"/>
      </a:lt1>
      <a:dk2>
        <a:srgbClr val="000000"/>
      </a:dk2>
      <a:lt2>
        <a:srgbClr val="FF0000"/>
      </a:lt2>
      <a:accent1>
        <a:srgbClr val="EAEAEA"/>
      </a:accent1>
      <a:accent2>
        <a:srgbClr val="D6D6D6"/>
      </a:accent2>
      <a:accent3>
        <a:srgbClr val="A1A1A1"/>
      </a:accent3>
      <a:accent4>
        <a:srgbClr val="53608A"/>
      </a:accent4>
      <a:accent5>
        <a:srgbClr val="C8D2E8"/>
      </a:accent5>
      <a:accent6>
        <a:srgbClr val="767CAD"/>
      </a:accent6>
      <a:hlink>
        <a:srgbClr val="000000"/>
      </a:hlink>
      <a:folHlink>
        <a:srgbClr val="000000"/>
      </a:folHlink>
    </a:clrScheme>
    <a:fontScheme name="Malik-MZSG-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Malik-MZSG-Colors">
      <a:dk1>
        <a:srgbClr val="000000"/>
      </a:dk1>
      <a:lt1>
        <a:srgbClr val="FFFFFF"/>
      </a:lt1>
      <a:dk2>
        <a:srgbClr val="000000"/>
      </a:dk2>
      <a:lt2>
        <a:srgbClr val="FF0000"/>
      </a:lt2>
      <a:accent1>
        <a:srgbClr val="EAEAEA"/>
      </a:accent1>
      <a:accent2>
        <a:srgbClr val="D6D6D6"/>
      </a:accent2>
      <a:accent3>
        <a:srgbClr val="A1A1A1"/>
      </a:accent3>
      <a:accent4>
        <a:srgbClr val="53608A"/>
      </a:accent4>
      <a:accent5>
        <a:srgbClr val="C8D2E8"/>
      </a:accent5>
      <a:accent6>
        <a:srgbClr val="767CAD"/>
      </a:accent6>
      <a:hlink>
        <a:srgbClr val="C8D2E8"/>
      </a:hlink>
      <a:folHlink>
        <a:srgbClr val="767CAD"/>
      </a:folHlink>
    </a:clrScheme>
    <a:fontScheme name="Malik-MZSG-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556</TotalTime>
  <Words>421</Words>
  <Application>Microsoft Office PowerPoint</Application>
  <PresentationFormat>A4 Paper (210x297 mm)</PresentationFormat>
  <Paragraphs>92</Paragraphs>
  <Slides>19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blank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Munich, Members of the  City Council  playing with Students </vt:lpstr>
      <vt:lpstr>Students and Politicians </vt:lpstr>
      <vt:lpstr>Berlin Business Team</vt:lpstr>
      <vt:lpstr>Final Contest in Brandenburg, Opening Ceremony with the  Minister of Culture, Martina München, April 2012</vt:lpstr>
      <vt:lpstr>ZDF-TV broadcast ecopolicyade  </vt:lpstr>
      <vt:lpstr>Slide 15</vt:lpstr>
      <vt:lpstr>Slide 16</vt:lpstr>
      <vt:lpstr>Slide 17</vt:lpstr>
      <vt:lpstr>https://www.facebook.com/#!/ecopolicyade</vt:lpstr>
      <vt:lpstr>Slide 19</vt:lpstr>
    </vt:vector>
  </TitlesOfParts>
  <Company>Malik Management Zentrum St. Gallen AG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ecopolicy® and the ecopolicyade®contest Malik Sensitivity Model®Prof. Vester</dc:title>
  <dc:creator>Harrer, Gabriele</dc:creator>
  <cp:lastModifiedBy>Nam Nguyen</cp:lastModifiedBy>
  <cp:revision>94</cp:revision>
  <cp:lastPrinted>2006-04-14T20:08:39Z</cp:lastPrinted>
  <dcterms:created xsi:type="dcterms:W3CDTF">2012-04-10T15:11:47Z</dcterms:created>
  <dcterms:modified xsi:type="dcterms:W3CDTF">2012-07-27T04:06:30Z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ojektnummer">
    <vt:lpwstr> </vt:lpwstr>
  </property>
  <property fmtid="{D5CDD505-2E9C-101B-9397-08002B2CF9AE}" pid="3" name="Doc-ID">
    <vt:lpwstr> </vt:lpwstr>
  </property>
  <property fmtid="{D5CDD505-2E9C-101B-9397-08002B2CF9AE}" pid="4" name="Datum">
    <vt:lpwstr>dd.mm.yyyy</vt:lpwstr>
  </property>
  <property fmtid="{D5CDD505-2E9C-101B-9397-08002B2CF9AE}" pid="5" name="Ort">
    <vt:lpwstr>St.Gallen</vt:lpwstr>
  </property>
  <property fmtid="{D5CDD505-2E9C-101B-9397-08002B2CF9AE}" pid="6" name="Malik-MZSG">
    <vt:bool>true</vt:bool>
  </property>
  <property fmtid="{D5CDD505-2E9C-101B-9397-08002B2CF9AE}" pid="7" name="Sprache">
    <vt:lpwstr>English (United Kingdom)</vt:lpwstr>
  </property>
  <property fmtid="{D5CDD505-2E9C-101B-9397-08002B2CF9AE}" pid="8" name="Kundenlogo">
    <vt:bool>false</vt:bool>
  </property>
  <property fmtid="{D5CDD505-2E9C-101B-9397-08002B2CF9AE}" pid="9" name="Name Funktion">
    <vt:lpwstr> </vt:lpwstr>
  </property>
  <property fmtid="{D5CDD505-2E9C-101B-9397-08002B2CF9AE}" pid="10" name="_CustomerlogoTitle">
    <vt:bool>false</vt:bool>
  </property>
  <property fmtid="{D5CDD505-2E9C-101B-9397-08002B2CF9AE}" pid="11" name="_CustomerlogoSlide">
    <vt:bool>false</vt:bool>
  </property>
  <property fmtid="{D5CDD505-2E9C-101B-9397-08002B2CF9AE}" pid="12" name="_Active">
    <vt:lpwstr> </vt:lpwstr>
  </property>
</Properties>
</file>